
<file path=[Content_Types].xml><?xml version="1.0" encoding="utf-8"?>
<Types xmlns="http://schemas.openxmlformats.org/package/2006/content-types">
  <Default Extension="ico" ContentType="image/x-ico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98" r:id="rId3"/>
    <p:sldId id="256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0" r:id="rId23"/>
    <p:sldId id="292" r:id="rId24"/>
    <p:sldId id="293" r:id="rId25"/>
    <p:sldId id="294" r:id="rId26"/>
    <p:sldId id="295" r:id="rId27"/>
    <p:sldId id="296" r:id="rId28"/>
    <p:sldId id="297" r:id="rId2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1AB"/>
    <a:srgbClr val="C6A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40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6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03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9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5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2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9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71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1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5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2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2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6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microsoft.com/office/2007/relationships/hdphoto" Target="../media/hdphoto11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openxmlformats.org/officeDocument/2006/relationships/image" Target="../media/image12.png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19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2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2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2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2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13.ico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2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2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5.wdp"/><Relationship Id="rId5" Type="http://schemas.openxmlformats.org/officeDocument/2006/relationships/image" Target="../media/image5.png"/><Relationship Id="rId4" Type="http://schemas.openxmlformats.org/officeDocument/2006/relationships/image" Target="../media/image13.ico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72C005-F7D0-49CD-8AF1-01C30A883AFC}"/>
              </a:ext>
            </a:extLst>
          </p:cNvPr>
          <p:cNvSpPr txBox="1"/>
          <p:nvPr/>
        </p:nvSpPr>
        <p:spPr>
          <a:xfrm>
            <a:off x="-190500" y="2704938"/>
            <a:ext cx="2351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Aa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F3394-4340-4ABC-A030-AA87EBD5C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306" y="2152650"/>
            <a:ext cx="1214008" cy="12140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1D75D-12AF-458E-8626-62DC58E3283A}"/>
              </a:ext>
            </a:extLst>
          </p:cNvPr>
          <p:cNvSpPr txBox="1"/>
          <p:nvPr/>
        </p:nvSpPr>
        <p:spPr>
          <a:xfrm>
            <a:off x="2013241" y="2704937"/>
            <a:ext cx="1612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Bb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EC3CD-2A69-4252-A64D-1F6AF906D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0" b="90000" l="9625" r="92250">
                        <a14:foregroundMark x1="37500" y1="7250" x2="37500" y2="7250"/>
                        <a14:foregroundMark x1="9625" y1="16375" x2="9625" y2="16375"/>
                        <a14:foregroundMark x1="92250" y1="16750" x2="92250" y2="16750"/>
                        <a14:foregroundMark x1="62750" y1="7250" x2="62750" y2="7250"/>
                        <a14:foregroundMark x1="49750" y1="31875" x2="49750" y2="31875"/>
                        <a14:foregroundMark x1="28125" y1="69375" x2="26625" y2="51500"/>
                        <a14:foregroundMark x1="75250" y1="57625" x2="74250" y2="60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4137" y="2152648"/>
            <a:ext cx="1214008" cy="12140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0B878-F759-4442-86B3-9368BCD05393}"/>
              </a:ext>
            </a:extLst>
          </p:cNvPr>
          <p:cNvSpPr txBox="1"/>
          <p:nvPr/>
        </p:nvSpPr>
        <p:spPr>
          <a:xfrm>
            <a:off x="4620700" y="2704937"/>
            <a:ext cx="1749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Cc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BD39FE-A58F-44DA-9849-685338BAC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125" l="9250" r="93125">
                        <a14:foregroundMark x1="14750" y1="61875" x2="39750" y2="88000"/>
                        <a14:foregroundMark x1="39750" y1="88000" x2="50500" y2="91500"/>
                        <a14:foregroundMark x1="50500" y1="91500" x2="66375" y2="92250"/>
                        <a14:foregroundMark x1="66375" y1="92250" x2="82375" y2="70250"/>
                        <a14:foregroundMark x1="82375" y1="70250" x2="82375" y2="70250"/>
                        <a14:foregroundMark x1="88625" y1="68000" x2="84125" y2="57000"/>
                        <a14:foregroundMark x1="84125" y1="57000" x2="84250" y2="75375"/>
                        <a14:foregroundMark x1="46500" y1="20750" x2="48000" y2="23500"/>
                        <a14:foregroundMark x1="9250" y1="70875" x2="9250" y2="70875"/>
                        <a14:foregroundMark x1="84875" y1="81875" x2="90250" y2="66625"/>
                        <a14:foregroundMark x1="90250" y1="66625" x2="90125" y2="66250"/>
                        <a14:foregroundMark x1="93125" y1="67750" x2="93125" y2="67750"/>
                        <a14:foregroundMark x1="57875" y1="94125" x2="57875" y2="94125"/>
                        <a14:foregroundMark x1="9375" y1="63250" x2="9375" y2="63250"/>
                        <a14:foregroundMark x1="10750" y1="60500" x2="10750" y2="60500"/>
                        <a14:foregroundMark x1="13125" y1="57625" x2="13125" y2="57625"/>
                        <a14:foregroundMark x1="14500" y1="56125" x2="14500" y2="56125"/>
                        <a14:foregroundMark x1="11750" y1="59250" x2="11750" y2="59250"/>
                        <a14:foregroundMark x1="9875" y1="61875" x2="9875" y2="61875"/>
                        <a14:foregroundMark x1="13875" y1="56500" x2="13875" y2="56500"/>
                        <a14:foregroundMark x1="16375" y1="54000" x2="16375" y2="5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4834" y="2152650"/>
            <a:ext cx="1022051" cy="10220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592A7-47D9-40B6-867E-B297AD9AD124}"/>
              </a:ext>
            </a:extLst>
          </p:cNvPr>
          <p:cNvSpPr txBox="1"/>
          <p:nvPr/>
        </p:nvSpPr>
        <p:spPr>
          <a:xfrm>
            <a:off x="6972449" y="2704937"/>
            <a:ext cx="1723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Dd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DB9F37-308F-465F-9EA7-95315F8462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500" r="94250">
                        <a14:foregroundMark x1="92500" y1="59125" x2="92500" y2="59125"/>
                        <a14:foregroundMark x1="64375" y1="13250" x2="64375" y2="13250"/>
                        <a14:foregroundMark x1="7500" y1="54125" x2="7500" y2="54125"/>
                        <a14:foregroundMark x1="28625" y1="73500" x2="28625" y2="73500"/>
                        <a14:foregroundMark x1="28375" y1="59375" x2="26375" y2="63125"/>
                        <a14:foregroundMark x1="23625" y1="71375" x2="23625" y2="71500"/>
                        <a14:foregroundMark x1="17375" y1="66750" x2="17375" y2="66750"/>
                        <a14:foregroundMark x1="18000" y1="67625" x2="18000" y2="67625"/>
                        <a14:foregroundMark x1="16875" y1="66500" x2="16875" y2="66500"/>
                        <a14:foregroundMark x1="17375" y1="67625" x2="17375" y2="67625"/>
                        <a14:foregroundMark x1="15875" y1="65500" x2="15875" y2="65500"/>
                        <a14:foregroundMark x1="16750" y1="66250" x2="16750" y2="66250"/>
                        <a14:backgroundMark x1="250" y1="47250" x2="49125" y2="31500"/>
                        <a14:backgroundMark x1="49125" y1="31500" x2="43000" y2="11750"/>
                        <a14:backgroundMark x1="93250" y1="66500" x2="76750" y2="38875"/>
                        <a14:backgroundMark x1="76750" y1="38875" x2="96875" y2="42750"/>
                        <a14:backgroundMark x1="90125" y1="25375" x2="81625" y2="15750"/>
                        <a14:backgroundMark x1="81625" y1="15750" x2="74750" y2="12875"/>
                        <a14:backgroundMark x1="63875" y1="13125" x2="63875" y2="13125"/>
                        <a14:backgroundMark x1="26000" y1="77625" x2="9875" y2="78750"/>
                        <a14:backgroundMark x1="89375" y1="61000" x2="82250" y2="73125"/>
                        <a14:backgroundMark x1="82250" y1="73125" x2="87750" y2="85000"/>
                        <a14:backgroundMark x1="87750" y1="85000" x2="87750" y2="85750"/>
                        <a14:backgroundMark x1="81250" y1="78750" x2="66125" y2="79000"/>
                        <a14:backgroundMark x1="90000" y1="28000" x2="89125" y2="27875"/>
                        <a14:backgroundMark x1="89250" y1="28625" x2="89250" y2="28625"/>
                        <a14:backgroundMark x1="95875" y1="65750" x2="95875" y2="65750"/>
                        <a14:backgroundMark x1="92750" y1="62375" x2="93750" y2="45000"/>
                        <a14:backgroundMark x1="94625" y1="43625" x2="95125" y2="47875"/>
                        <a14:backgroundMark x1="92500" y1="60625" x2="92375" y2="57625"/>
                        <a14:backgroundMark x1="10500" y1="81875" x2="8250" y2="80125"/>
                        <a14:backgroundMark x1="64375" y1="13125" x2="64375" y2="1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5275" y="2046689"/>
            <a:ext cx="1425926" cy="14259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61318E-2069-488F-9F3F-BE97DD273868}"/>
              </a:ext>
            </a:extLst>
          </p:cNvPr>
          <p:cNvSpPr txBox="1"/>
          <p:nvPr/>
        </p:nvSpPr>
        <p:spPr>
          <a:xfrm>
            <a:off x="-190500" y="4326736"/>
            <a:ext cx="164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Ee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F7CE35-FF0C-4025-811E-FD581BB85D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306" y="3854909"/>
            <a:ext cx="1323439" cy="13234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28B85F-ECBC-40B4-9161-E1922880696B}"/>
              </a:ext>
            </a:extLst>
          </p:cNvPr>
          <p:cNvSpPr txBox="1"/>
          <p:nvPr/>
        </p:nvSpPr>
        <p:spPr>
          <a:xfrm>
            <a:off x="2013241" y="4326735"/>
            <a:ext cx="164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Ff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3C7EB1-55AE-48C8-AEF1-DC2930C20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5000" r="93125">
                        <a14:foregroundMark x1="9250" y1="43125" x2="9250" y2="43125"/>
                        <a14:foregroundMark x1="6500" y1="65250" x2="6500" y2="65250"/>
                        <a14:foregroundMark x1="90125" y1="50875" x2="90125" y2="50875"/>
                        <a14:foregroundMark x1="5625" y1="38000" x2="5625" y2="38000"/>
                        <a14:foregroundMark x1="5000" y1="67000" x2="5000" y2="67000"/>
                        <a14:foregroundMark x1="93125" y1="46875" x2="93125" y2="46875"/>
                        <a14:backgroundMark x1="92625" y1="48875" x2="92625" y2="48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5825" y="3573806"/>
            <a:ext cx="1582240" cy="1582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8872C2-6C08-436D-A78A-039E7058EE8E}"/>
              </a:ext>
            </a:extLst>
          </p:cNvPr>
          <p:cNvSpPr txBox="1"/>
          <p:nvPr/>
        </p:nvSpPr>
        <p:spPr>
          <a:xfrm>
            <a:off x="4480321" y="4326735"/>
            <a:ext cx="1780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Gg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24395C-C59F-4CA1-848F-3BB8541305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10250" y1="69625" x2="10500" y2="58500"/>
                        <a14:backgroundMark x1="84000" y1="61000" x2="78125" y2="47750"/>
                        <a14:backgroundMark x1="53250" y1="63750" x2="53250" y2="63750"/>
                        <a14:backgroundMark x1="52250" y1="63500" x2="42500" y2="65000"/>
                        <a14:backgroundMark x1="24375" y1="65250" x2="24375" y2="65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5124" y="3573806"/>
            <a:ext cx="1582240" cy="1582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175CD7-23A5-47A6-82D4-2C7736AE1165}"/>
              </a:ext>
            </a:extLst>
          </p:cNvPr>
          <p:cNvSpPr txBox="1"/>
          <p:nvPr/>
        </p:nvSpPr>
        <p:spPr>
          <a:xfrm>
            <a:off x="6963610" y="4326734"/>
            <a:ext cx="164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Hh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C5FE26-A627-4E88-8559-23D3D6F20D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5750" l="2750" r="90000">
                        <a14:foregroundMark x1="12125" y1="44875" x2="12125" y2="44875"/>
                        <a14:foregroundMark x1="12875" y1="29750" x2="12875" y2="29750"/>
                        <a14:foregroundMark x1="8625" y1="32375" x2="8625" y2="32375"/>
                        <a14:foregroundMark x1="5625" y1="37125" x2="5625" y2="37125"/>
                        <a14:foregroundMark x1="6625" y1="43000" x2="6625" y2="43000"/>
                        <a14:foregroundMark x1="4500" y1="42000" x2="4500" y2="42000"/>
                        <a14:foregroundMark x1="4750" y1="54125" x2="4750" y2="54125"/>
                        <a14:foregroundMark x1="5625" y1="54625" x2="5625" y2="54625"/>
                        <a14:foregroundMark x1="2750" y1="53375" x2="2750" y2="53375"/>
                        <a14:foregroundMark x1="5625" y1="49750" x2="5625" y2="49750"/>
                        <a14:foregroundMark x1="4750" y1="49000" x2="4750" y2="49000"/>
                        <a14:foregroundMark x1="30125" y1="92625" x2="30125" y2="92625"/>
                        <a14:foregroundMark x1="35125" y1="91750" x2="35125" y2="91750"/>
                        <a14:foregroundMark x1="48250" y1="95750" x2="48250" y2="95750"/>
                        <a14:foregroundMark x1="3500" y1="41625" x2="3500" y2="41625"/>
                        <a14:backgroundMark x1="40250" y1="97875" x2="35125" y2="95500"/>
                        <a14:backgroundMark x1="42625" y1="95250" x2="40625" y2="98875"/>
                        <a14:backgroundMark x1="61125" y1="97250" x2="57000" y2="95250"/>
                        <a14:backgroundMark x1="47500" y1="97000" x2="47500" y2="97000"/>
                        <a14:backgroundMark x1="50000" y1="97250" x2="50000" y2="97250"/>
                        <a14:backgroundMark x1="52125" y1="94750" x2="52125" y2="94750"/>
                        <a14:backgroundMark x1="51125" y1="94375" x2="51125" y2="94375"/>
                        <a14:backgroundMark x1="46625" y1="94625" x2="46625" y2="94625"/>
                        <a14:backgroundMark x1="54125" y1="96250" x2="54125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695" y="3521073"/>
            <a:ext cx="1687705" cy="1687705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7D79E6-187D-4A57-AC0F-396C99CB9770}"/>
              </a:ext>
            </a:extLst>
          </p:cNvPr>
          <p:cNvSpPr txBox="1"/>
          <p:nvPr/>
        </p:nvSpPr>
        <p:spPr>
          <a:xfrm>
            <a:off x="-190500" y="6038850"/>
            <a:ext cx="1323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I </a:t>
            </a:r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i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5536F5-C68E-4549-9EA9-0EA49DD9C6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58000" y1="78375" x2="39500" y2="82625"/>
                        <a14:backgroundMark x1="16375" y1="90000" x2="12000" y2="76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49" y="5104087"/>
            <a:ext cx="1646221" cy="1646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B4298A-5766-480E-8C5D-DE2873E487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75" b="90000" l="10000" r="90000">
                        <a14:foregroundMark x1="54750" y1="89625" x2="54750" y2="89625"/>
                        <a14:foregroundMark x1="61125" y1="9875" x2="61125" y2="9875"/>
                        <a14:foregroundMark x1="40375" y1="49125" x2="40375" y2="49125"/>
                        <a14:foregroundMark x1="41875" y1="47000" x2="41875" y2="47000"/>
                        <a14:backgroundMark x1="51375" y1="49000" x2="51375" y2="49000"/>
                        <a14:backgroundMark x1="50750" y1="49875" x2="27375" y2="65625"/>
                        <a14:backgroundMark x1="27375" y1="65625" x2="27375" y2="65625"/>
                        <a14:backgroundMark x1="35375" y1="50500" x2="21625" y2="56375"/>
                        <a14:backgroundMark x1="52250" y1="37375" x2="52250" y2="45625"/>
                        <a14:backgroundMark x1="60625" y1="39500" x2="60625" y2="42875"/>
                        <a14:backgroundMark x1="45500" y1="33625" x2="45500" y2="33625"/>
                        <a14:backgroundMark x1="46750" y1="30250" x2="46750" y2="30250"/>
                        <a14:backgroundMark x1="43250" y1="43625" x2="43250" y2="43625"/>
                        <a14:backgroundMark x1="42625" y1="38375" x2="42625" y2="38375"/>
                        <a14:backgroundMark x1="42125" y1="38750" x2="42125" y2="38750"/>
                        <a14:backgroundMark x1="41750" y1="39250" x2="41750" y2="39250"/>
                        <a14:backgroundMark x1="41375" y1="39750" x2="41375" y2="39750"/>
                        <a14:backgroundMark x1="63125" y1="58125" x2="63125" y2="58125"/>
                        <a14:backgroundMark x1="43750" y1="43000" x2="43750" y2="43000"/>
                        <a14:backgroundMark x1="40875" y1="40250" x2="40875" y2="40250"/>
                        <a14:backgroundMark x1="53875" y1="89000" x2="53875" y2="8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7226" y="5233950"/>
            <a:ext cx="1687705" cy="16877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EB0090-928C-4A9C-A872-9A9532720917}"/>
              </a:ext>
            </a:extLst>
          </p:cNvPr>
          <p:cNvSpPr txBox="1"/>
          <p:nvPr/>
        </p:nvSpPr>
        <p:spPr>
          <a:xfrm>
            <a:off x="1901305" y="6042570"/>
            <a:ext cx="1487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Jj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87FBDC-54EA-4EAF-A02B-10403860B620}"/>
              </a:ext>
            </a:extLst>
          </p:cNvPr>
          <p:cNvSpPr txBox="1"/>
          <p:nvPr/>
        </p:nvSpPr>
        <p:spPr>
          <a:xfrm>
            <a:off x="4657096" y="6040006"/>
            <a:ext cx="1426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Kk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1EBBFBF-27FC-4306-BE21-059437B35E5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18262" y="5086981"/>
            <a:ext cx="1723099" cy="17230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CA2B87-DACB-4B48-A318-4C569CE0476D}"/>
              </a:ext>
            </a:extLst>
          </p:cNvPr>
          <p:cNvSpPr txBox="1"/>
          <p:nvPr/>
        </p:nvSpPr>
        <p:spPr>
          <a:xfrm>
            <a:off x="6877694" y="6045778"/>
            <a:ext cx="1713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L </a:t>
            </a:r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l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4B3FE62-502E-4C14-9C01-BD73E354BD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250" b="90000" l="10000" r="91750">
                        <a14:foregroundMark x1="41125" y1="72125" x2="37375" y2="54375"/>
                        <a14:foregroundMark x1="36875" y1="50375" x2="33875" y2="66125"/>
                        <a14:foregroundMark x1="28875" y1="44375" x2="38375" y2="44000"/>
                        <a14:foregroundMark x1="38375" y1="44000" x2="52125" y2="45125"/>
                        <a14:foregroundMark x1="49375" y1="89500" x2="59375" y2="90000"/>
                        <a14:foregroundMark x1="30625" y1="89000" x2="22500" y2="89000"/>
                        <a14:foregroundMark x1="22500" y1="89000" x2="21250" y2="88250"/>
                        <a14:foregroundMark x1="91750" y1="84750" x2="88750" y2="88000"/>
                        <a14:foregroundMark x1="31625" y1="46875" x2="32875" y2="34375"/>
                        <a14:foregroundMark x1="41125" y1="9250" x2="41125" y2="9250"/>
                        <a14:foregroundMark x1="10000" y1="38875" x2="10000" y2="38875"/>
                        <a14:foregroundMark x1="72625" y1="87250" x2="72625" y2="87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095" y="5371850"/>
            <a:ext cx="1834295" cy="183429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3F97CBE-E4BC-451B-8C3A-C1CE6006B557}"/>
              </a:ext>
            </a:extLst>
          </p:cNvPr>
          <p:cNvSpPr/>
          <p:nvPr/>
        </p:nvSpPr>
        <p:spPr>
          <a:xfrm>
            <a:off x="-67010" y="217150"/>
            <a:ext cx="10058400" cy="10090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softEdge rad="1016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CCB88C-4CF5-4D22-8871-C7098F67AC28}"/>
              </a:ext>
            </a:extLst>
          </p:cNvPr>
          <p:cNvSpPr txBox="1"/>
          <p:nvPr/>
        </p:nvSpPr>
        <p:spPr>
          <a:xfrm>
            <a:off x="0" y="152796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I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c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AD47">
                    <a:lumMod val="75000"/>
                  </a:srgbClr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w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ED7D31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4472C4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5B9BD5">
                    <a:lumMod val="75000"/>
                  </a:srgbClr>
                </a:solidFill>
                <a:latin typeface="Arial Black" panose="020B0A04020102020204" pitchFamily="34" charset="0"/>
              </a:rPr>
              <a:t>p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h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5B9BD5"/>
                </a:solidFill>
                <a:latin typeface="Arial Black" panose="020B0A04020102020204" pitchFamily="34" charset="0"/>
              </a:rPr>
              <a:t>b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C000">
                    <a:lumMod val="75000"/>
                  </a:srgbClr>
                </a:solidFill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67D091-F865-43D2-938E-E8C9A5E932FD}"/>
              </a:ext>
            </a:extLst>
          </p:cNvPr>
          <p:cNvSpPr txBox="1"/>
          <p:nvPr/>
        </p:nvSpPr>
        <p:spPr>
          <a:xfrm>
            <a:off x="0" y="1161876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Tracing Book</a:t>
            </a:r>
          </a:p>
        </p:txBody>
      </p:sp>
    </p:spTree>
    <p:extLst>
      <p:ext uri="{BB962C8B-B14F-4D97-AF65-F5344CB8AC3E}">
        <p14:creationId xmlns:p14="http://schemas.microsoft.com/office/powerpoint/2010/main" val="116404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046552" y="-777247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I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i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93350"/>
            <a:ext cx="10058401" cy="1539547"/>
            <a:chOff x="0" y="2691984"/>
            <a:chExt cx="10058401" cy="15395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Ii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91984"/>
              <a:ext cx="10058400" cy="394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323918"/>
            <a:ext cx="10058401" cy="1585540"/>
            <a:chOff x="0" y="2645991"/>
            <a:chExt cx="10058401" cy="15855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Ii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645991"/>
              <a:ext cx="10058399" cy="52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39F5BDF-0849-4354-8B3F-08F42B27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2844800"/>
            <a:ext cx="10058401" cy="1703119"/>
            <a:chOff x="0" y="2528412"/>
            <a:chExt cx="10058401" cy="1703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Ii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Ii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528412"/>
              <a:ext cx="10058400" cy="595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E00C030-399B-47D5-988C-5FEF263A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000" y1="78375" x2="39500" y2="82625"/>
                        <a14:backgroundMark x1="16375" y1="90000" x2="12000" y2="76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4244" y="-1875880"/>
            <a:ext cx="5558969" cy="55589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D59F55-072A-4A60-8DA2-B8FE688856C2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0BE47F-836B-472D-A8FD-48B775A90114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308531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552679"/>
            <a:ext cx="10058401" cy="1680218"/>
            <a:chOff x="0" y="2551313"/>
            <a:chExt cx="10058401" cy="1680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551313"/>
              <a:ext cx="10058400" cy="534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181816"/>
            <a:ext cx="10058401" cy="1727642"/>
            <a:chOff x="0" y="2503889"/>
            <a:chExt cx="10058401" cy="17276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503889"/>
              <a:ext cx="10058399" cy="591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564D794-766E-4620-A74A-C838E697D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46472"/>
            <a:ext cx="10058401" cy="1501447"/>
            <a:chOff x="0" y="2730084"/>
            <a:chExt cx="10058401" cy="15014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Jj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730084"/>
              <a:ext cx="10058400" cy="356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DC711FC-BCD2-4238-8E0C-66F1D868C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5" b="90000" l="10000" r="90000">
                        <a14:foregroundMark x1="54750" y1="89625" x2="54750" y2="89625"/>
                        <a14:foregroundMark x1="61125" y1="9875" x2="61125" y2="9875"/>
                        <a14:foregroundMark x1="40375" y1="49125" x2="40375" y2="49125"/>
                        <a14:foregroundMark x1="41875" y1="47000" x2="41875" y2="47000"/>
                        <a14:backgroundMark x1="51375" y1="49000" x2="51375" y2="49000"/>
                        <a14:backgroundMark x1="50750" y1="49875" x2="27375" y2="65625"/>
                        <a14:backgroundMark x1="27375" y1="65625" x2="27375" y2="65625"/>
                        <a14:backgroundMark x1="35375" y1="50500" x2="21625" y2="56375"/>
                        <a14:backgroundMark x1="52250" y1="37375" x2="52250" y2="45625"/>
                        <a14:backgroundMark x1="60625" y1="39500" x2="60625" y2="42875"/>
                        <a14:backgroundMark x1="45500" y1="33625" x2="45500" y2="33625"/>
                        <a14:backgroundMark x1="46750" y1="30250" x2="46750" y2="30250"/>
                        <a14:backgroundMark x1="43250" y1="43625" x2="43250" y2="43625"/>
                        <a14:backgroundMark x1="42625" y1="38375" x2="42625" y2="38375"/>
                        <a14:backgroundMark x1="42125" y1="38750" x2="42125" y2="38750"/>
                        <a14:backgroundMark x1="41750" y1="39250" x2="41750" y2="39250"/>
                        <a14:backgroundMark x1="41375" y1="39750" x2="41375" y2="39750"/>
                        <a14:backgroundMark x1="63125" y1="58125" x2="63125" y2="58125"/>
                        <a14:backgroundMark x1="43750" y1="43000" x2="43750" y2="43000"/>
                        <a14:backgroundMark x1="40875" y1="40250" x2="40875" y2="40250"/>
                        <a14:backgroundMark x1="53875" y1="89000" x2="53875" y2="8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2364" y="-131977"/>
            <a:ext cx="4066036" cy="40660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019103" y="-7355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J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j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402D53-279F-435E-AD48-D657E2E38FB1}"/>
              </a:ext>
            </a:extLst>
          </p:cNvPr>
          <p:cNvSpPr txBox="1"/>
          <p:nvPr/>
        </p:nvSpPr>
        <p:spPr>
          <a:xfrm rot="19181013">
            <a:off x="2268789" y="4786074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A7594E-D48B-4C49-AC79-5D4018616957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45393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637249" y="-795532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K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k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-2" y="5757564"/>
            <a:ext cx="10058401" cy="1577647"/>
            <a:chOff x="0" y="2653884"/>
            <a:chExt cx="10058401" cy="15776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n-NO" sz="8000" dirty="0">
                  <a:latin typeface="Teaching Print Dotted" pitchFamily="50" charset="0"/>
                </a:rPr>
                <a:t>  Kk  Kk  Kk  Kk  Kk  Kk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 flipV="1">
              <a:off x="0" y="2653884"/>
              <a:ext cx="10058400" cy="47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217413"/>
            <a:ext cx="10058401" cy="1692045"/>
            <a:chOff x="0" y="2539486"/>
            <a:chExt cx="10058401" cy="16920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n-NO" sz="8000" dirty="0">
                  <a:latin typeface="Teaching Print Dotted" pitchFamily="50" charset="0"/>
                </a:rPr>
                <a:t>  Kk  Kk  Kk  Kk  Kk  Kk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539486"/>
              <a:ext cx="10058399" cy="58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D62592D-DF27-433D-AAD9-1137455E4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46472"/>
            <a:ext cx="10058401" cy="1501447"/>
            <a:chOff x="0" y="2730084"/>
            <a:chExt cx="10058401" cy="15014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Kk  </a:t>
              </a:r>
              <a:r>
                <a:rPr lang="en-US" sz="8000" dirty="0" err="1">
                  <a:latin typeface="Teaching Print Dotted" pitchFamily="50" charset="0"/>
                </a:rPr>
                <a:t>Kk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Kk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Kk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Kk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Kk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730084"/>
              <a:ext cx="10058400" cy="394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98A5C-7512-4304-9EB8-5DB3AFEF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67" y="-185121"/>
            <a:ext cx="3740109" cy="37401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0F6B88-EB2A-43E1-9805-78F73079DCA9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6F7BF-710F-4F59-95F7-5E46A98E6BE0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95038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862101" y="-778222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L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l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55778"/>
            <a:ext cx="10058401" cy="1577119"/>
            <a:chOff x="0" y="2654412"/>
            <a:chExt cx="10058401" cy="15771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Ll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54412"/>
              <a:ext cx="10058400" cy="507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408011"/>
            <a:ext cx="10058401" cy="1501447"/>
            <a:chOff x="0" y="2730084"/>
            <a:chExt cx="10058401" cy="15014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Ll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Ll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730084"/>
              <a:ext cx="10058399" cy="431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D8E0A6C-F70C-41B3-833C-BAB8D3750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46472"/>
            <a:ext cx="10058401" cy="1501447"/>
            <a:chOff x="0" y="2730084"/>
            <a:chExt cx="10058401" cy="15014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Ll  </a:t>
              </a:r>
              <a:r>
                <a:rPr lang="en-US" sz="8000" dirty="0" err="1">
                  <a:latin typeface="Teaching Print Dotted" pitchFamily="50" charset="0"/>
                </a:rPr>
                <a:t>Ll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Ll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Ll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Ll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Ll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Ll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Ll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730084"/>
              <a:ext cx="10058400" cy="394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B2230D-6CB9-4EB8-99C7-1952882FF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0" b="90000" l="10000" r="91750">
                        <a14:foregroundMark x1="41125" y1="72125" x2="37375" y2="54375"/>
                        <a14:foregroundMark x1="36875" y1="50375" x2="33875" y2="66125"/>
                        <a14:foregroundMark x1="28875" y1="44375" x2="38375" y2="44000"/>
                        <a14:foregroundMark x1="38375" y1="44000" x2="52125" y2="45125"/>
                        <a14:foregroundMark x1="49375" y1="89500" x2="59375" y2="90000"/>
                        <a14:foregroundMark x1="30625" y1="89000" x2="22500" y2="89000"/>
                        <a14:foregroundMark x1="22500" y1="89000" x2="21250" y2="88250"/>
                        <a14:foregroundMark x1="91750" y1="84750" x2="88750" y2="88000"/>
                        <a14:foregroundMark x1="31625" y1="46875" x2="32875" y2="34375"/>
                        <a14:foregroundMark x1="41125" y1="9250" x2="41125" y2="9250"/>
                        <a14:foregroundMark x1="10000" y1="38875" x2="10000" y2="38875"/>
                        <a14:foregroundMark x1="72625" y1="87250" x2="72625" y2="87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1444" y="-154934"/>
            <a:ext cx="3662652" cy="36626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7EB90A-1E12-46AC-8425-70EE9BAE3C43}"/>
              </a:ext>
            </a:extLst>
          </p:cNvPr>
          <p:cNvSpPr txBox="1"/>
          <p:nvPr/>
        </p:nvSpPr>
        <p:spPr>
          <a:xfrm rot="19181013">
            <a:off x="449933" y="4798878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FF3B22-C771-488D-9849-918F633E480D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86471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M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m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93350"/>
            <a:ext cx="10058401" cy="1539547"/>
            <a:chOff x="0" y="2691984"/>
            <a:chExt cx="10058401" cy="15395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 Mm  </a:t>
              </a:r>
              <a:r>
                <a:rPr lang="es-ES" sz="8000" dirty="0" err="1">
                  <a:latin typeface="Teaching Print Dotted" pitchFamily="50" charset="0"/>
                </a:rPr>
                <a:t>Mm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Mm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Mm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Mm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91984"/>
              <a:ext cx="10058400" cy="394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318453"/>
            <a:ext cx="10058401" cy="1591005"/>
            <a:chOff x="0" y="2640526"/>
            <a:chExt cx="10058401" cy="1591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 Mm  </a:t>
              </a:r>
              <a:r>
                <a:rPr lang="es-ES" sz="8000" dirty="0" err="1">
                  <a:latin typeface="Teaching Print Dotted" pitchFamily="50" charset="0"/>
                </a:rPr>
                <a:t>Mm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Mm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Mm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Mm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640526"/>
              <a:ext cx="10058399" cy="44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314E712-3B81-40D8-81DA-EC28DEC3F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2826449"/>
            <a:ext cx="10058401" cy="1721470"/>
            <a:chOff x="0" y="2755459"/>
            <a:chExt cx="10058401" cy="147607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Mm  </a:t>
              </a:r>
              <a:r>
                <a:rPr lang="en-US" sz="8000" dirty="0" err="1">
                  <a:latin typeface="Teaching Print Dotted" pitchFamily="50" charset="0"/>
                </a:rPr>
                <a:t>Mm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Mm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Mm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Mm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755459"/>
              <a:ext cx="10058400" cy="330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9FC4CF-6C03-4B75-87F4-71BF909C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125" l="9125" r="91750">
                        <a14:foregroundMark x1="59375" y1="90250" x2="59375" y2="87500"/>
                        <a14:foregroundMark x1="91750" y1="60500" x2="91750" y2="60500"/>
                        <a14:foregroundMark x1="49875" y1="94125" x2="49875" y2="94125"/>
                        <a14:foregroundMark x1="9125" y1="29000" x2="9125" y2="29000"/>
                        <a14:backgroundMark x1="77000" y1="93750" x2="91000" y2="73000"/>
                        <a14:backgroundMark x1="19875" y1="93000" x2="18750" y2="78875"/>
                        <a14:backgroundMark x1="19125" y1="78875" x2="29250" y2="89500"/>
                        <a14:backgroundMark x1="29250" y1="89500" x2="29750" y2="9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1749" y="-255133"/>
            <a:ext cx="3880133" cy="38801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2A31BE4-51EC-4C87-9E6C-71599A1739B1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5229A4-0EED-4353-8558-D57CFF8A32DB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83332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N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n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93350"/>
            <a:ext cx="10058401" cy="1539547"/>
            <a:chOff x="0" y="2691984"/>
            <a:chExt cx="10058401" cy="15395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n-NO" sz="8000" dirty="0">
                  <a:latin typeface="Teaching Print Dotted" pitchFamily="50" charset="0"/>
                </a:rPr>
                <a:t>  Nn  Nn  Nn  Nn  Nn  Nn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91984"/>
              <a:ext cx="10058400" cy="394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181816"/>
            <a:ext cx="10058401" cy="1727642"/>
            <a:chOff x="0" y="2503889"/>
            <a:chExt cx="10058401" cy="17276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n-NO" sz="8000" dirty="0">
                  <a:latin typeface="Teaching Print Dotted" pitchFamily="50" charset="0"/>
                </a:rPr>
                <a:t>  Nn  Nn  Nn  Nn  Nn  Nn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503889"/>
              <a:ext cx="10058399" cy="620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EF271D-B663-4CD6-864E-B31B75F26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46472"/>
            <a:ext cx="10058401" cy="1501447"/>
            <a:chOff x="0" y="2730084"/>
            <a:chExt cx="10058401" cy="15014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Nn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Nn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Nn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Nn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Nn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Nn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730084"/>
              <a:ext cx="10058400" cy="356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AEDD602-0D93-4CE2-B26A-631C30894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3125" y1="79250" x2="73125" y2="7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3335" y="-48067"/>
            <a:ext cx="3898215" cy="3898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ED8B2E-A098-44D2-9518-8BF175ACD69A}"/>
              </a:ext>
            </a:extLst>
          </p:cNvPr>
          <p:cNvSpPr txBox="1"/>
          <p:nvPr/>
        </p:nvSpPr>
        <p:spPr>
          <a:xfrm rot="19181013">
            <a:off x="3472792" y="4798878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090BD2-79FB-4536-9D5C-E62A7491F3AF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8419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O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o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753314"/>
            <a:ext cx="10058401" cy="1479583"/>
            <a:chOff x="0" y="2751948"/>
            <a:chExt cx="10058401" cy="14795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Oo  Oo  Oo  Oo  Oo  Oo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751948"/>
              <a:ext cx="10058400" cy="334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181816"/>
            <a:ext cx="10058401" cy="1727642"/>
            <a:chOff x="0" y="2503889"/>
            <a:chExt cx="10058401" cy="17276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Oo  Oo  Oo  Oo  Oo  Oo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503889"/>
              <a:ext cx="10058399" cy="522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F31FE0C-65BB-4018-8692-2E9801D39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46472"/>
            <a:ext cx="10058401" cy="1501447"/>
            <a:chOff x="0" y="2730084"/>
            <a:chExt cx="10058401" cy="15014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Oo  </a:t>
              </a:r>
              <a:r>
                <a:rPr lang="en-US" sz="8000" dirty="0" err="1">
                  <a:latin typeface="Teaching Print Dotted" pitchFamily="50" charset="0"/>
                </a:rPr>
                <a:t>Oo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Oo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Oo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Oo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Oo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730084"/>
              <a:ext cx="10058400" cy="356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196725-B521-46FD-AA40-19A7284A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00" b="90125" l="9875" r="90000">
                        <a14:foregroundMark x1="70500" y1="7250" x2="54250" y2="13125"/>
                        <a14:foregroundMark x1="54250" y1="13125" x2="51125" y2="23750"/>
                        <a14:foregroundMark x1="51125" y1="23750" x2="51125" y2="24750"/>
                        <a14:foregroundMark x1="10875" y1="56625" x2="10875" y2="56625"/>
                        <a14:foregroundMark x1="10500" y1="46875" x2="10250" y2="46875"/>
                        <a14:foregroundMark x1="10250" y1="49625" x2="10250" y2="49625"/>
                        <a14:foregroundMark x1="10000" y1="52500" x2="9875" y2="52000"/>
                        <a14:foregroundMark x1="39750" y1="31875" x2="40625" y2="31625"/>
                        <a14:foregroundMark x1="36750" y1="33625" x2="35625" y2="37250"/>
                        <a14:foregroundMark x1="51250" y1="90125" x2="51250" y2="90125"/>
                        <a14:backgroundMark x1="19750" y1="92375" x2="13000" y2="78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1749" y="124149"/>
            <a:ext cx="3567250" cy="35672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5FC63F-8F0C-49F7-A50F-D86D55170F4B}"/>
              </a:ext>
            </a:extLst>
          </p:cNvPr>
          <p:cNvSpPr txBox="1"/>
          <p:nvPr/>
        </p:nvSpPr>
        <p:spPr>
          <a:xfrm rot="19181013">
            <a:off x="2924479" y="471039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AC81CB-C90F-4940-8371-FEEA2A3BA08C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66192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731450"/>
            <a:ext cx="10058401" cy="1501447"/>
            <a:chOff x="0" y="2730084"/>
            <a:chExt cx="10058401" cy="15014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  Pp  Pp  Pp  Pp  Pp  Pp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730084"/>
              <a:ext cx="10058400" cy="432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271847"/>
            <a:ext cx="10058401" cy="1637611"/>
            <a:chOff x="0" y="2593920"/>
            <a:chExt cx="10058401" cy="16376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  Pp  Pp  Pp  Pp  Pp  Pp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593920"/>
              <a:ext cx="10058399" cy="568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B95A274-E241-49CF-A775-5BD148672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P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p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46472"/>
            <a:ext cx="10058401" cy="1501447"/>
            <a:chOff x="0" y="2730084"/>
            <a:chExt cx="10058401" cy="15014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Pp  </a:t>
              </a:r>
              <a:r>
                <a:rPr lang="en-US" sz="8000" dirty="0" err="1">
                  <a:latin typeface="Teaching Print Dotted" pitchFamily="50" charset="0"/>
                </a:rPr>
                <a:t>Pp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Pp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Pp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Pp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Pp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730084"/>
              <a:ext cx="10058400" cy="432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0086B7-BAD5-47B3-80CD-E2B46D75E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91125" l="10000" r="90000">
                        <a14:foregroundMark x1="50125" y1="14625" x2="51125" y2="5375"/>
                        <a14:foregroundMark x1="44375" y1="10250" x2="42125" y2="3875"/>
                        <a14:foregroundMark x1="50750" y1="3250" x2="50750" y2="2625"/>
                        <a14:foregroundMark x1="40625" y1="1625" x2="39750" y2="1000"/>
                        <a14:foregroundMark x1="37250" y1="39125" x2="37250" y2="39125"/>
                        <a14:foregroundMark x1="30750" y1="53000" x2="30750" y2="53000"/>
                        <a14:foregroundMark x1="38750" y1="90750" x2="53375" y2="91125"/>
                        <a14:foregroundMark x1="53375" y1="91125" x2="62500" y2="89625"/>
                        <a14:foregroundMark x1="32375" y1="49250" x2="32375" y2="49250"/>
                        <a14:foregroundMark x1="34125" y1="46875" x2="34125" y2="46875"/>
                        <a14:foregroundMark x1="62750" y1="29000" x2="62750" y2="29000"/>
                        <a14:foregroundMark x1="67375" y1="27750" x2="67375" y2="27750"/>
                        <a14:foregroundMark x1="73250" y1="69375" x2="73250" y2="69375"/>
                        <a14:foregroundMark x1="72875" y1="57625" x2="72875" y2="57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1749" y="297961"/>
            <a:ext cx="3339200" cy="3339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8C7705-D04A-4D3D-BEAF-7EA3BB3CA873}"/>
              </a:ext>
            </a:extLst>
          </p:cNvPr>
          <p:cNvSpPr txBox="1"/>
          <p:nvPr/>
        </p:nvSpPr>
        <p:spPr>
          <a:xfrm rot="19181013">
            <a:off x="-369635" y="4836979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FC6622-3F7B-49D1-AD79-34583EF5D7D2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40081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55250"/>
            <a:ext cx="10058401" cy="1577647"/>
            <a:chOff x="0" y="2653884"/>
            <a:chExt cx="10058401" cy="15776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  Qq  Qq  Qq  Qq  Qq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53884"/>
              <a:ext cx="10058400" cy="508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331810"/>
            <a:ext cx="10058401" cy="1577648"/>
            <a:chOff x="0" y="2653883"/>
            <a:chExt cx="10058401" cy="1577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  Qq  Qq  Qq  Qq  Qq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653883"/>
              <a:ext cx="10058399" cy="508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3A32013-20EA-4E0D-A6BD-CE86AEC43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Q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q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2908300"/>
            <a:ext cx="10058401" cy="1639619"/>
            <a:chOff x="0" y="2591912"/>
            <a:chExt cx="10058401" cy="16396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Qq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Qq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Qq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Qq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Qq</a:t>
              </a:r>
              <a:r>
                <a:rPr lang="en-US" sz="8000" dirty="0">
                  <a:latin typeface="Teaching Print Dotted" pitchFamily="50" charset="0"/>
                </a:rPr>
                <a:t>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591912"/>
              <a:ext cx="10058400" cy="570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CADF39-6D76-41C3-B88F-97E34C95B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000" r="90000">
                        <a14:foregroundMark x1="66750" y1="16375" x2="55750" y2="20500"/>
                        <a14:foregroundMark x1="55750" y1="20500" x2="46000" y2="30125"/>
                        <a14:foregroundMark x1="46000" y1="30125" x2="44875" y2="36000"/>
                        <a14:foregroundMark x1="50375" y1="38625" x2="47250" y2="30500"/>
                        <a14:foregroundMark x1="50375" y1="22250" x2="50375" y2="22250"/>
                        <a14:foregroundMark x1="55625" y1="21125" x2="55625" y2="21250"/>
                        <a14:foregroundMark x1="56500" y1="21875" x2="56500" y2="21875"/>
                        <a14:foregroundMark x1="9000" y1="52750" x2="9000" y2="5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6753" y="-251857"/>
            <a:ext cx="4138056" cy="41380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463D04-986F-4C3A-BDAB-85703D23819E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8CACD2-2423-4A92-B2A6-20A4526656D8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96120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R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r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55250"/>
            <a:ext cx="10058401" cy="1577647"/>
            <a:chOff x="0" y="2653884"/>
            <a:chExt cx="10058401" cy="15776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v-SE" sz="8000" dirty="0">
                  <a:latin typeface="Teaching Print Dotted" pitchFamily="50" charset="0"/>
                </a:rPr>
                <a:t>  Rr  Rr  Rr  Rr  Rr  Rr</a:t>
              </a:r>
              <a:endParaRPr lang="fi-FI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53884"/>
              <a:ext cx="10058400" cy="47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181816"/>
            <a:ext cx="10058401" cy="1727642"/>
            <a:chOff x="0" y="2503889"/>
            <a:chExt cx="10058401" cy="17276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v-SE" sz="8000" dirty="0">
                  <a:latin typeface="Teaching Print Dotted" pitchFamily="50" charset="0"/>
                </a:rPr>
                <a:t>  Rr  Rr  Rr  Rr  Rr  Rr</a:t>
              </a:r>
              <a:endParaRPr lang="fi-FI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503889"/>
              <a:ext cx="10058399" cy="620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D8E45BA-2AC7-4519-9839-52D8FDB0C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46472"/>
            <a:ext cx="10058401" cy="1501447"/>
            <a:chOff x="0" y="2730084"/>
            <a:chExt cx="10058401" cy="15014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Rr  </a:t>
              </a:r>
              <a:r>
                <a:rPr lang="en-US" sz="8000" dirty="0" err="1">
                  <a:latin typeface="Teaching Print Dotted" pitchFamily="50" charset="0"/>
                </a:rPr>
                <a:t>Rr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Rr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Rr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Rr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Rr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730084"/>
              <a:ext cx="10058400" cy="394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9E68B5-D32E-4DE8-B302-4368F478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875" y1="92000" x2="52875" y2="87000"/>
                        <a14:backgroundMark x1="68625" y1="90250" x2="68250" y2="86625"/>
                        <a14:backgroundMark x1="40375" y1="89625" x2="41250" y2="87250"/>
                        <a14:backgroundMark x1="30500" y1="88500" x2="29625" y2="86625"/>
                        <a14:backgroundMark x1="30500" y1="86625" x2="30500" y2="86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6949" y="-255133"/>
            <a:ext cx="3880133" cy="38801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FD9949-E911-4824-8F3C-80E63B8D464D}"/>
              </a:ext>
            </a:extLst>
          </p:cNvPr>
          <p:cNvSpPr txBox="1"/>
          <p:nvPr/>
        </p:nvSpPr>
        <p:spPr>
          <a:xfrm rot="19181013">
            <a:off x="3419154" y="4714146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5FB09A-DFCF-4332-9F3A-BF9E54F68492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201590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7C8D471-939D-41C3-87DB-B8F9C99D5998}"/>
              </a:ext>
            </a:extLst>
          </p:cNvPr>
          <p:cNvGrpSpPr/>
          <p:nvPr/>
        </p:nvGrpSpPr>
        <p:grpSpPr>
          <a:xfrm>
            <a:off x="-3" y="5664384"/>
            <a:ext cx="10058401" cy="1610718"/>
            <a:chOff x="0" y="2620813"/>
            <a:chExt cx="10058401" cy="16107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B762E6-9EC7-4636-AF57-917D1669E783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Aa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DE6CA9-E72C-4191-9939-ED0C8D05F20D}"/>
                </a:ext>
              </a:extLst>
            </p:cNvPr>
            <p:cNvSpPr/>
            <p:nvPr/>
          </p:nvSpPr>
          <p:spPr>
            <a:xfrm>
              <a:off x="0" y="2620813"/>
              <a:ext cx="10058400" cy="465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7B470C7-D1AE-4C73-A881-BBEF0B61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1E4E22-E897-4CF5-BE19-38D70C9813CC}"/>
              </a:ext>
            </a:extLst>
          </p:cNvPr>
          <p:cNvSpPr/>
          <p:nvPr/>
        </p:nvSpPr>
        <p:spPr>
          <a:xfrm>
            <a:off x="-3252212" y="-1558779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23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23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23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23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23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23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23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23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23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23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23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23000"/>
                  </a:schemeClr>
                </a:solidFill>
              </a:rPr>
              <a:t>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9BF6CF-DA5F-4C26-8E46-82FC83B08375}"/>
              </a:ext>
            </a:extLst>
          </p:cNvPr>
          <p:cNvGrpSpPr/>
          <p:nvPr/>
        </p:nvGrpSpPr>
        <p:grpSpPr>
          <a:xfrm>
            <a:off x="-2" y="4006596"/>
            <a:ext cx="10058401" cy="1746720"/>
            <a:chOff x="0" y="2484811"/>
            <a:chExt cx="10058401" cy="17467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1337B3-ACB3-4B19-8079-1B50975E8E44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Aa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8C034D-23E3-490D-A846-16AB6DE6B477}"/>
                </a:ext>
              </a:extLst>
            </p:cNvPr>
            <p:cNvSpPr/>
            <p:nvPr/>
          </p:nvSpPr>
          <p:spPr>
            <a:xfrm>
              <a:off x="0" y="2484811"/>
              <a:ext cx="10058400" cy="679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637249" y="-795532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A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a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4D2714-C054-4F79-8D75-1D9D66756D3F}"/>
              </a:ext>
            </a:extLst>
          </p:cNvPr>
          <p:cNvGrpSpPr/>
          <p:nvPr/>
        </p:nvGrpSpPr>
        <p:grpSpPr>
          <a:xfrm>
            <a:off x="-1" y="2578285"/>
            <a:ext cx="10058401" cy="1653245"/>
            <a:chOff x="0" y="2578286"/>
            <a:chExt cx="10058401" cy="16532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CF4E01-D2C0-4917-ADE8-AD7E1F4ADC25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Aa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Aa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259C3D-C333-40D7-B95E-4C35A0C987ED}"/>
                </a:ext>
              </a:extLst>
            </p:cNvPr>
            <p:cNvSpPr/>
            <p:nvPr/>
          </p:nvSpPr>
          <p:spPr>
            <a:xfrm>
              <a:off x="0" y="2578286"/>
              <a:ext cx="10058400" cy="507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D43C1F7-13CF-46B9-894C-C2B0A42EA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4283" y="0"/>
            <a:ext cx="3355437" cy="335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FCFE99-664A-45BC-8761-0502D2617AFD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6AB60-824D-4957-BE6F-7D9B392C776B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S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s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579052"/>
            <a:ext cx="10058401" cy="1653845"/>
            <a:chOff x="0" y="2577686"/>
            <a:chExt cx="10058401" cy="16538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v-SE" sz="8000" dirty="0">
                  <a:latin typeface="Teaching Print Dotted" pitchFamily="50" charset="0"/>
                </a:rPr>
                <a:t>  Ss  Ss  Ss  Ss  Ss  Ss</a:t>
              </a:r>
              <a:endParaRPr lang="fi-FI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577686"/>
              <a:ext cx="10058400" cy="56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312763"/>
            <a:ext cx="10058401" cy="1577645"/>
            <a:chOff x="0" y="2653886"/>
            <a:chExt cx="10058401" cy="15776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v-SE" sz="8000" dirty="0">
                  <a:latin typeface="Teaching Print Dotted" pitchFamily="50" charset="0"/>
                </a:rPr>
                <a:t>  Ss  Ss  Ss  Ss  Ss  Ss</a:t>
              </a:r>
              <a:endParaRPr lang="fi-FI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653886"/>
              <a:ext cx="10058399" cy="508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BCB3D7-122A-444B-9673-55201FEB7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2933700"/>
            <a:ext cx="10058401" cy="1614219"/>
            <a:chOff x="0" y="2617312"/>
            <a:chExt cx="10058401" cy="16142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Ss  </a:t>
              </a:r>
              <a:r>
                <a:rPr lang="en-US" sz="8000" dirty="0" err="1">
                  <a:latin typeface="Teaching Print Dotted" pitchFamily="50" charset="0"/>
                </a:rPr>
                <a:t>Ss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Ss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Ss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Ss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Ss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617312"/>
              <a:ext cx="10058400" cy="525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779A3DC-E636-4938-BA2D-48D719717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859" r="89844">
                        <a14:foregroundMark x1="10352" y1="64648" x2="9375" y2="65625"/>
                        <a14:foregroundMark x1="48047" y1="90039" x2="48047" y2="90039"/>
                        <a14:foregroundMark x1="5859" y1="66406" x2="5859" y2="66406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7244" y="-298329"/>
            <a:ext cx="3966525" cy="39665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86A953-B74A-437B-A2F8-152715923C3E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76FFF5-CC20-47DB-94C4-A2C2D3F768B6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25612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961316" y="-617972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T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t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25028"/>
            <a:ext cx="10058401" cy="1607869"/>
            <a:chOff x="0" y="2623662"/>
            <a:chExt cx="10058401" cy="16078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v-SE" sz="8000" dirty="0">
                  <a:latin typeface="Teaching Print Dotted" pitchFamily="50" charset="0"/>
                </a:rPr>
                <a:t>  Tt  Tt  Tt  Tt  Tt  Tt</a:t>
              </a:r>
              <a:endParaRPr lang="fi-FI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23662"/>
              <a:ext cx="10058400" cy="500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331813"/>
            <a:ext cx="10058401" cy="1558595"/>
            <a:chOff x="0" y="2672936"/>
            <a:chExt cx="10058401" cy="15585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v-SE" sz="8000" dirty="0">
                  <a:latin typeface="Teaching Print Dotted" pitchFamily="50" charset="0"/>
                </a:rPr>
                <a:t>  Tt  Tt  Tt  Tt  Tt  Tt</a:t>
              </a:r>
              <a:endParaRPr lang="fi-FI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672936"/>
              <a:ext cx="10058399" cy="48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29F4167-2320-4DA0-9E5E-FACDB0A5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2959100"/>
            <a:ext cx="10058401" cy="1588819"/>
            <a:chOff x="0" y="2642712"/>
            <a:chExt cx="10058401" cy="15888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Tt  </a:t>
              </a:r>
              <a:r>
                <a:rPr lang="en-US" sz="8000" dirty="0" err="1">
                  <a:latin typeface="Teaching Print Dotted" pitchFamily="50" charset="0"/>
                </a:rPr>
                <a:t>Tt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Tt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Tt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Tt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Tt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642712"/>
              <a:ext cx="10058400" cy="443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457188F-7CE1-4349-9A6B-DFFF26D9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875" r="90000">
                        <a14:foregroundMark x1="9000" y1="63250" x2="9000" y2="63250"/>
                        <a14:foregroundMark x1="8875" y1="79000" x2="8875" y2="79000"/>
                        <a14:foregroundMark x1="89500" y1="49375" x2="89500" y2="49375"/>
                        <a14:foregroundMark x1="89750" y1="49625" x2="89750" y2="49625"/>
                        <a14:backgroundMark x1="65250" y1="89875" x2="63625" y2="79250"/>
                        <a14:backgroundMark x1="32000" y1="89500" x2="28125" y2="82750"/>
                        <a14:backgroundMark x1="25375" y1="80500" x2="24250" y2="77750"/>
                        <a14:backgroundMark x1="23500" y1="77375" x2="23500" y2="76500"/>
                        <a14:backgroundMark x1="59000" y1="86750" x2="63625" y2="77375"/>
                        <a14:backgroundMark x1="63625" y1="77375" x2="63625" y2="77375"/>
                        <a14:backgroundMark x1="63625" y1="77375" x2="63625" y2="76125"/>
                        <a14:backgroundMark x1="80875" y1="63625" x2="75750" y2="61750"/>
                        <a14:backgroundMark x1="49625" y1="87875" x2="49625" y2="87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1331" y="-715674"/>
            <a:ext cx="4137212" cy="41372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2379DD9-C27E-43D9-84AB-5EF392396251}"/>
              </a:ext>
            </a:extLst>
          </p:cNvPr>
          <p:cNvSpPr txBox="1"/>
          <p:nvPr/>
        </p:nvSpPr>
        <p:spPr>
          <a:xfrm rot="19181013">
            <a:off x="1778781" y="436107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69A43-A686-4AA5-AABC-51C539F0E075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020255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U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u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56778"/>
            <a:ext cx="10058401" cy="1576119"/>
            <a:chOff x="0" y="2655412"/>
            <a:chExt cx="10058401" cy="15761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endParaRPr lang="fi-FI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55412"/>
              <a:ext cx="10058400" cy="468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331813"/>
            <a:ext cx="10058401" cy="1558595"/>
            <a:chOff x="0" y="2672936"/>
            <a:chExt cx="10058401" cy="15585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Uu</a:t>
              </a:r>
              <a:endParaRPr lang="fi-FI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672936"/>
              <a:ext cx="10058399" cy="470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31C591B-789C-4CB6-911E-890CAC02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09900"/>
            <a:ext cx="10058401" cy="1538019"/>
            <a:chOff x="0" y="2693512"/>
            <a:chExt cx="10058401" cy="15380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Uu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Uu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Uu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Uu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Uu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Uu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693512"/>
              <a:ext cx="10058400" cy="392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0F93201-6946-489F-9273-E4D066E82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3" b="91098" l="9983" r="89933">
                        <a14:foregroundMark x1="34443" y1="87687" x2="38020" y2="87687"/>
                        <a14:foregroundMark x1="43511" y1="91098" x2="46922" y2="90516"/>
                        <a14:foregroundMark x1="45092" y1="30532" x2="49501" y2="50250"/>
                        <a14:foregroundMark x1="50000" y1="48669" x2="45341" y2="50000"/>
                        <a14:foregroundMark x1="79867" y1="39601" x2="81198" y2="53910"/>
                        <a14:foregroundMark x1="88186" y1="56240" x2="88186" y2="56240"/>
                        <a14:foregroundMark x1="87188" y1="51830" x2="87188" y2="51830"/>
                        <a14:foregroundMark x1="86938" y1="53993" x2="86689" y2="53993"/>
                        <a14:foregroundMark x1="89351" y1="56240" x2="89351" y2="56240"/>
                        <a14:foregroundMark x1="89517" y1="55491" x2="89517" y2="55491"/>
                        <a14:foregroundMark x1="72463" y1="58735" x2="71048" y2="49002"/>
                        <a14:foregroundMark x1="89268" y1="55491" x2="89268" y2="55491"/>
                        <a14:foregroundMark x1="88186" y1="54908" x2="88186" y2="54908"/>
                        <a14:foregroundMark x1="87937" y1="55740" x2="87937" y2="55740"/>
                        <a14:foregroundMark x1="86938" y1="57404" x2="86106" y2="56656"/>
                        <a14:foregroundMark x1="73378" y1="55574" x2="82196" y2="42596"/>
                        <a14:foregroundMark x1="21963" y1="22379" x2="21963" y2="22379"/>
                        <a14:backgroundMark x1="58486" y1="91265" x2="61980" y2="87438"/>
                        <a14:backgroundMark x1="76539" y1="89850" x2="76373" y2="85191"/>
                        <a14:backgroundMark x1="38020" y1="92097" x2="38769" y2="90349"/>
                        <a14:backgroundMark x1="85358" y1="34027" x2="74958" y2="22546"/>
                        <a14:backgroundMark x1="74958" y1="22546" x2="66473" y2="28869"/>
                        <a14:backgroundMark x1="66473" y1="28869" x2="60982" y2="39434"/>
                        <a14:backgroundMark x1="60982" y1="39434" x2="55408" y2="36689"/>
                        <a14:backgroundMark x1="51581" y1="40433" x2="51581" y2="404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155" y="-315712"/>
            <a:ext cx="4001291" cy="40012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FA0A85-5ABB-4CC4-855E-824DF53C150C}"/>
              </a:ext>
            </a:extLst>
          </p:cNvPr>
          <p:cNvSpPr txBox="1"/>
          <p:nvPr/>
        </p:nvSpPr>
        <p:spPr>
          <a:xfrm rot="19181013">
            <a:off x="936885" y="466258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D6414-E07C-4443-A627-9D6FBD500869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75085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V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v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43397"/>
            <a:ext cx="10058401" cy="1589500"/>
            <a:chOff x="0" y="2642031"/>
            <a:chExt cx="10058401" cy="15895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Vv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42031"/>
              <a:ext cx="10058400" cy="474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358059"/>
            <a:ext cx="10058401" cy="1532349"/>
            <a:chOff x="0" y="2699182"/>
            <a:chExt cx="10058401" cy="15323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Vv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Vv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699182"/>
              <a:ext cx="10058399" cy="44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6F94656-688C-4C3E-A220-A6D411C72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2870200"/>
            <a:ext cx="10058401" cy="1677719"/>
            <a:chOff x="0" y="2553812"/>
            <a:chExt cx="10058401" cy="16777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Vv  </a:t>
              </a:r>
              <a:r>
                <a:rPr lang="en-US" sz="8000" dirty="0" err="1">
                  <a:latin typeface="Teaching Print Dotted" pitchFamily="50" charset="0"/>
                </a:rPr>
                <a:t>Vv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Vv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Vv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Vv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Vv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553812"/>
              <a:ext cx="10058400" cy="5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402080-98FE-452F-A4B6-106F16D42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000" r="90000">
                        <a14:foregroundMark x1="12375" y1="58500" x2="14750" y2="47625"/>
                        <a14:foregroundMark x1="14750" y1="47625" x2="31750" y2="43250"/>
                        <a14:foregroundMark x1="31750" y1="43250" x2="36000" y2="43500"/>
                        <a14:foregroundMark x1="35375" y1="43500" x2="16000" y2="41625"/>
                        <a14:foregroundMark x1="8000" y1="66250" x2="8000" y2="66250"/>
                        <a14:foregroundMark x1="9625" y1="55125" x2="9625" y2="55125"/>
                        <a14:foregroundMark x1="23125" y1="39125" x2="28625" y2="4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153" y="-193467"/>
            <a:ext cx="4197246" cy="41972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AA19B9-E4FA-4B7E-972B-86ED5BD9E45C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8D07F2-A8AA-470D-B344-85EBAE020B56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08050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W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w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500324"/>
            <a:ext cx="10058401" cy="1732573"/>
            <a:chOff x="0" y="2498958"/>
            <a:chExt cx="10058401" cy="17325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Ww  </a:t>
              </a:r>
              <a:r>
                <a:rPr lang="es-ES" sz="8000" dirty="0" err="1">
                  <a:latin typeface="Teaching Print Dotted" pitchFamily="50" charset="0"/>
                </a:rPr>
                <a:t>Ww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Ww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Ww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Ww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498958"/>
              <a:ext cx="10058400" cy="663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138785"/>
            <a:ext cx="10058401" cy="1751623"/>
            <a:chOff x="0" y="2479908"/>
            <a:chExt cx="10058401" cy="17516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Ww  </a:t>
              </a:r>
              <a:r>
                <a:rPr lang="es-ES" sz="8000" dirty="0" err="1">
                  <a:latin typeface="Teaching Print Dotted" pitchFamily="50" charset="0"/>
                </a:rPr>
                <a:t>Ww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Ww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Ww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Ww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479908"/>
              <a:ext cx="10058399" cy="663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6E705FA-7183-4A04-8941-73CF8A9C6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2882900"/>
            <a:ext cx="10058401" cy="1665019"/>
            <a:chOff x="0" y="2566512"/>
            <a:chExt cx="10058401" cy="16650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Ww  </a:t>
              </a:r>
              <a:r>
                <a:rPr lang="en-US" sz="8000" dirty="0" err="1">
                  <a:latin typeface="Teaching Print Dotted" pitchFamily="50" charset="0"/>
                </a:rPr>
                <a:t>Ww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Ww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Ww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Ww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566512"/>
              <a:ext cx="10058400" cy="519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60EDA5-3CD9-43D6-9B6B-C35B8BB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50" r="94875">
                        <a14:foregroundMark x1="40250" y1="15625" x2="40250" y2="15625"/>
                        <a14:foregroundMark x1="41750" y1="15625" x2="41750" y2="15625"/>
                        <a14:foregroundMark x1="10125" y1="44875" x2="10125" y2="44875"/>
                        <a14:foregroundMark x1="36875" y1="41750" x2="36375" y2="40000"/>
                        <a14:foregroundMark x1="94875" y1="72250" x2="94125" y2="72250"/>
                        <a14:foregroundMark x1="8750" y1="50375" x2="8750" y2="50375"/>
                        <a14:backgroundMark x1="93375" y1="86875" x2="84000" y2="87500"/>
                        <a14:backgroundMark x1="92750" y1="84375" x2="82750" y2="87250"/>
                        <a14:backgroundMark x1="92000" y1="82375" x2="92000" y2="8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1109" y="-433188"/>
            <a:ext cx="4224543" cy="42245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727562-A5ED-4D7E-BEDE-40623EF63BC1}"/>
              </a:ext>
            </a:extLst>
          </p:cNvPr>
          <p:cNvSpPr txBox="1"/>
          <p:nvPr/>
        </p:nvSpPr>
        <p:spPr>
          <a:xfrm rot="19181013">
            <a:off x="3853869" y="458277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AC07A7-E9D6-4B3E-8B49-E1E04013B296}"/>
              </a:ext>
            </a:extLst>
          </p:cNvPr>
          <p:cNvSpPr txBox="1"/>
          <p:nvPr/>
        </p:nvSpPr>
        <p:spPr>
          <a:xfrm>
            <a:off x="3401910" y="61677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540528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X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x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88528"/>
            <a:ext cx="10058401" cy="1544369"/>
            <a:chOff x="0" y="2687162"/>
            <a:chExt cx="10058401" cy="15443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87162"/>
              <a:ext cx="10058400" cy="432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331813"/>
            <a:ext cx="10058401" cy="1558595"/>
            <a:chOff x="0" y="2672936"/>
            <a:chExt cx="10058401" cy="15585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r>
                <a:rPr lang="es-ES" sz="8000" dirty="0">
                  <a:latin typeface="Teaching Print Dotted" pitchFamily="50" charset="0"/>
                </a:rPr>
                <a:t>  </a:t>
              </a:r>
              <a:r>
                <a:rPr lang="es-ES" sz="8000" dirty="0" err="1">
                  <a:latin typeface="Teaching Print Dotted" pitchFamily="50" charset="0"/>
                </a:rPr>
                <a:t>Xx</a:t>
              </a:r>
              <a:endParaRPr lang="es-E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 flipV="1">
              <a:off x="0" y="2672936"/>
              <a:ext cx="10058399" cy="432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AFAE075-B932-48A3-8617-728AE66C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0600" y="539503"/>
            <a:ext cx="2279897" cy="2279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68E13-AE67-4238-B132-166C65EB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8823" y="-556408"/>
            <a:ext cx="2279897" cy="2279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C5414-D460-48D7-B11E-301B107B9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49236" y="-597662"/>
            <a:ext cx="2798533" cy="2798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8C1028-F1BF-4C43-AC25-3E33F010E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22600"/>
            <a:ext cx="10058401" cy="1525319"/>
            <a:chOff x="0" y="2706212"/>
            <a:chExt cx="10058401" cy="15253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Xx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Xx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Xx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Xx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Xx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Xx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706212"/>
              <a:ext cx="10058400" cy="398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CF5DE2E-2920-4C90-A95F-A137D52FC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125" r="94375">
                        <a14:foregroundMark x1="11000" y1="69125" x2="9375" y2="60125"/>
                        <a14:foregroundMark x1="5125" y1="60125" x2="5125" y2="64500"/>
                        <a14:foregroundMark x1="59750" y1="70750" x2="81875" y2="45250"/>
                        <a14:foregroundMark x1="81875" y1="45250" x2="91000" y2="39500"/>
                        <a14:foregroundMark x1="91000" y1="39500" x2="91000" y2="39500"/>
                        <a14:foregroundMark x1="91750" y1="28500" x2="91750" y2="28500"/>
                        <a14:foregroundMark x1="93000" y1="39500" x2="93000" y2="39500"/>
                        <a14:foregroundMark x1="94125" y1="26625" x2="94125" y2="26625"/>
                        <a14:foregroundMark x1="94375" y1="39125" x2="94375" y2="39125"/>
                        <a14:backgroundMark x1="56875" y1="88625" x2="77625" y2="71375"/>
                        <a14:backgroundMark x1="77625" y1="71375" x2="77625" y2="71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0441" y="-590737"/>
            <a:ext cx="4368972" cy="43689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1A5D076-E15C-4285-803F-33864725B34F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1A879-CD3D-4401-A8D2-3E7B395171B5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096578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14641"/>
            <a:ext cx="10058401" cy="1618256"/>
            <a:chOff x="0" y="2613275"/>
            <a:chExt cx="10058401" cy="16182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Yy  Yy  Yy  Yy  Yy  Yy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13275"/>
              <a:ext cx="10058400" cy="510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253102"/>
            <a:ext cx="10058401" cy="1637306"/>
            <a:chOff x="0" y="2594225"/>
            <a:chExt cx="10058401" cy="16373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Yy  Yy  Yy  Yy  Yy  Yy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594225"/>
              <a:ext cx="10058399" cy="510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24E5AE5-78A3-4459-BFBF-2186BAEFC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008372"/>
            <a:ext cx="10058401" cy="1539547"/>
            <a:chOff x="0" y="2691984"/>
            <a:chExt cx="10058401" cy="15395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Yy  </a:t>
              </a:r>
              <a:r>
                <a:rPr lang="en-US" sz="8000" dirty="0" err="1">
                  <a:latin typeface="Teaching Print Dotted" pitchFamily="50" charset="0"/>
                </a:rPr>
                <a:t>Yy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Yy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Yy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Yy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Yy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691984"/>
              <a:ext cx="10058400" cy="394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Y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y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7BC52-5C20-446D-9023-7A4D5735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565" y="47629"/>
            <a:ext cx="3668726" cy="36687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BF7232-121E-4690-A3FE-FBA8F71E2FFF}"/>
              </a:ext>
            </a:extLst>
          </p:cNvPr>
          <p:cNvSpPr txBox="1"/>
          <p:nvPr/>
        </p:nvSpPr>
        <p:spPr>
          <a:xfrm rot="19181013">
            <a:off x="704851" y="4702099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360E40-428C-4E8B-8698-CC5F19DD206A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267669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194800" y="-697468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Z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z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55250"/>
            <a:ext cx="10058401" cy="1577647"/>
            <a:chOff x="0" y="2653884"/>
            <a:chExt cx="10058401" cy="15776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Zz  Zz  Zz  Zz  Zz  Zz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53884"/>
              <a:ext cx="10058400" cy="432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181816"/>
            <a:ext cx="10058401" cy="1708592"/>
            <a:chOff x="0" y="2522939"/>
            <a:chExt cx="10058401" cy="17085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8000" dirty="0">
                  <a:latin typeface="Teaching Print Dotted" pitchFamily="50" charset="0"/>
                </a:rPr>
                <a:t>Zz  Zz  Zz  Zz  Zz  Zz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522939"/>
              <a:ext cx="10058399" cy="582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0739697-3B8F-44EB-8E70-AF8F5C2C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2844800"/>
            <a:ext cx="10058401" cy="1703119"/>
            <a:chOff x="0" y="2528412"/>
            <a:chExt cx="10058401" cy="1703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Zz  </a:t>
              </a:r>
              <a:r>
                <a:rPr lang="en-US" sz="8000" dirty="0" err="1">
                  <a:latin typeface="Teaching Print Dotted" pitchFamily="50" charset="0"/>
                </a:rPr>
                <a:t>Zz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Zz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Zz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Zz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Zz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528412"/>
              <a:ext cx="10058400" cy="614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9B7550-11CA-4035-9F54-2D6DD5C12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00" b="90000" l="10000" r="90000">
                        <a14:foregroundMark x1="68750" y1="9000" x2="68750" y2="9000"/>
                        <a14:foregroundMark x1="73375" y1="15000" x2="70875" y2="12500"/>
                        <a14:foregroundMark x1="38875" y1="86500" x2="37875" y2="85125"/>
                        <a14:foregroundMark x1="68375" y1="37250" x2="70000" y2="31750"/>
                        <a14:foregroundMark x1="74000" y1="14625" x2="71625" y2="13250"/>
                        <a14:backgroundMark x1="20125" y1="61750" x2="20125" y2="61750"/>
                        <a14:backgroundMark x1="17625" y1="89500" x2="14500" y2="84625"/>
                        <a14:backgroundMark x1="30500" y1="89625" x2="29875" y2="82375"/>
                        <a14:backgroundMark x1="18375" y1="88875" x2="16625" y2="84125"/>
                        <a14:backgroundMark x1="19875" y1="89000" x2="19000" y2="81250"/>
                        <a14:backgroundMark x1="29750" y1="87500" x2="28375" y2="81250"/>
                        <a14:backgroundMark x1="27875" y1="83250" x2="30250" y2="91375"/>
                        <a14:backgroundMark x1="28125" y1="85000" x2="28125" y2="85000"/>
                        <a14:backgroundMark x1="27500" y1="84125" x2="28375" y2="86875"/>
                        <a14:backgroundMark x1="27500" y1="85000" x2="27375" y2="85000"/>
                        <a14:backgroundMark x1="27125" y1="84625" x2="27125" y2="84625"/>
                        <a14:backgroundMark x1="21875" y1="86875" x2="21875" y2="86875"/>
                        <a14:backgroundMark x1="33375" y1="86750" x2="33375" y2="86750"/>
                        <a14:backgroundMark x1="34125" y1="87750" x2="34125" y2="87750"/>
                        <a14:backgroundMark x1="43000" y1="84000" x2="47625" y2="91250"/>
                        <a14:backgroundMark x1="44500" y1="87500" x2="42625" y2="85125"/>
                        <a14:backgroundMark x1="47500" y1="86125" x2="53750" y2="92625"/>
                        <a14:backgroundMark x1="60500" y1="86125" x2="60500" y2="86125"/>
                        <a14:backgroundMark x1="60750" y1="87875" x2="60000" y2="85125"/>
                        <a14:backgroundMark x1="51750" y1="89500" x2="51500" y2="82375"/>
                        <a14:backgroundMark x1="51750" y1="85500" x2="52750" y2="88250"/>
                        <a14:backgroundMark x1="41250" y1="86125" x2="41250" y2="86125"/>
                        <a14:backgroundMark x1="40250" y1="84750" x2="40250" y2="84750"/>
                        <a14:backgroundMark x1="40125" y1="84750" x2="40125" y2="84750"/>
                        <a14:backgroundMark x1="39875" y1="85000" x2="39875" y2="85000"/>
                        <a14:backgroundMark x1="27000" y1="84625" x2="27000" y2="84625"/>
                        <a14:backgroundMark x1="26875" y1="84625" x2="26875" y2="84625"/>
                        <a14:backgroundMark x1="26750" y1="84250" x2="26750" y2="84625"/>
                        <a14:backgroundMark x1="19250" y1="60625" x2="19125" y2="60125"/>
                        <a14:backgroundMark x1="58875" y1="68125" x2="58875" y2="68125"/>
                        <a14:backgroundMark x1="58875" y1="67125" x2="58875" y2="67125"/>
                        <a14:backgroundMark x1="59000" y1="66250" x2="59000" y2="66250"/>
                        <a14:backgroundMark x1="59000" y1="69250" x2="59000" y2="6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6949" y="-205249"/>
            <a:ext cx="4091449" cy="40914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CCBECA-25E4-4E10-BDB9-E057D576CF38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DF4948-8C57-45C0-9576-786A86100519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650361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342223E-B434-4F24-9B3B-28C09EBC28C3}"/>
              </a:ext>
            </a:extLst>
          </p:cNvPr>
          <p:cNvGrpSpPr/>
          <p:nvPr/>
        </p:nvGrpSpPr>
        <p:grpSpPr>
          <a:xfrm>
            <a:off x="0" y="5403104"/>
            <a:ext cx="10058400" cy="1749073"/>
            <a:chOff x="1" y="2482458"/>
            <a:chExt cx="10058400" cy="17490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7C5E1D-EED6-42F6-8737-C425D2621BD3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Bb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E80DAB-D308-4B31-B00C-AB1320AED2A7}"/>
                </a:ext>
              </a:extLst>
            </p:cNvPr>
            <p:cNvSpPr/>
            <p:nvPr/>
          </p:nvSpPr>
          <p:spPr>
            <a:xfrm>
              <a:off x="1" y="2482458"/>
              <a:ext cx="10058400" cy="637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3505337-536C-4CCB-81CA-D48AF22C2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A3B904-8BE2-4E85-9298-21E47BE4B12E}"/>
              </a:ext>
            </a:extLst>
          </p:cNvPr>
          <p:cNvGrpSpPr/>
          <p:nvPr/>
        </p:nvGrpSpPr>
        <p:grpSpPr>
          <a:xfrm>
            <a:off x="0" y="3791945"/>
            <a:ext cx="10058401" cy="1786265"/>
            <a:chOff x="0" y="2445266"/>
            <a:chExt cx="10058401" cy="17862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75073F-CC83-45BE-9BA8-91D63ACA9C0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Bb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35C450-40BC-4FE9-906C-4E6A6AD2C32D}"/>
                </a:ext>
              </a:extLst>
            </p:cNvPr>
            <p:cNvSpPr/>
            <p:nvPr/>
          </p:nvSpPr>
          <p:spPr>
            <a:xfrm>
              <a:off x="0" y="2445266"/>
              <a:ext cx="10058400" cy="637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502F2-2FA9-465C-96CD-0E478EAD4E66}"/>
              </a:ext>
            </a:extLst>
          </p:cNvPr>
          <p:cNvGrpSpPr/>
          <p:nvPr/>
        </p:nvGrpSpPr>
        <p:grpSpPr>
          <a:xfrm>
            <a:off x="0" y="2430277"/>
            <a:ext cx="10058401" cy="1573966"/>
            <a:chOff x="0" y="2657565"/>
            <a:chExt cx="10058401" cy="15739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744A93-0DB4-44F0-85B9-0EFE3B1D8C34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Bb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Bb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46D828-E616-4099-9BA5-4951F8B25765}"/>
                </a:ext>
              </a:extLst>
            </p:cNvPr>
            <p:cNvSpPr/>
            <p:nvPr/>
          </p:nvSpPr>
          <p:spPr>
            <a:xfrm>
              <a:off x="0" y="2657565"/>
              <a:ext cx="10058400" cy="388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637249" y="-795532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B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b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918CA-4148-4C8C-A108-1AE50DC4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00" b="90000" l="9625" r="92250">
                        <a14:foregroundMark x1="37500" y1="7250" x2="37500" y2="7250"/>
                        <a14:foregroundMark x1="9625" y1="16375" x2="9625" y2="16375"/>
                        <a14:foregroundMark x1="92250" y1="16750" x2="92250" y2="16750"/>
                        <a14:foregroundMark x1="62750" y1="7250" x2="62750" y2="7250"/>
                        <a14:foregroundMark x1="49750" y1="31875" x2="49750" y2="31875"/>
                        <a14:foregroundMark x1="28125" y1="69375" x2="26625" y2="51500"/>
                        <a14:foregroundMark x1="75250" y1="57625" x2="74250" y2="60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6976" y="70642"/>
            <a:ext cx="3136554" cy="31365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283272-871A-4244-9663-F82899C64837}"/>
              </a:ext>
            </a:extLst>
          </p:cNvPr>
          <p:cNvSpPr txBox="1"/>
          <p:nvPr/>
        </p:nvSpPr>
        <p:spPr>
          <a:xfrm rot="19181013">
            <a:off x="1038811" y="4773335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19F6D1-E0D1-420E-BC8B-11234F2203E6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5744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637249" y="-795532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C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c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A6D6B1-23C0-48A5-8EBE-F34A49DD377B}"/>
              </a:ext>
            </a:extLst>
          </p:cNvPr>
          <p:cNvGrpSpPr/>
          <p:nvPr/>
        </p:nvGrpSpPr>
        <p:grpSpPr>
          <a:xfrm>
            <a:off x="-3" y="5571269"/>
            <a:ext cx="10058401" cy="1655697"/>
            <a:chOff x="0" y="2575834"/>
            <a:chExt cx="10058401" cy="16556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48CA6-EE5E-4887-9D88-BA5789E1EF26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Cc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4E4D61-D2AF-424E-9C2C-B570791E866B}"/>
                </a:ext>
              </a:extLst>
            </p:cNvPr>
            <p:cNvSpPr/>
            <p:nvPr/>
          </p:nvSpPr>
          <p:spPr>
            <a:xfrm>
              <a:off x="0" y="2575834"/>
              <a:ext cx="10058400" cy="510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CA68CC7-CB6E-486F-A516-2174882BA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BBFBFAB-8A78-40E7-AAAD-EB5200BAC03C}"/>
              </a:ext>
            </a:extLst>
          </p:cNvPr>
          <p:cNvGrpSpPr/>
          <p:nvPr/>
        </p:nvGrpSpPr>
        <p:grpSpPr>
          <a:xfrm>
            <a:off x="-2" y="4181816"/>
            <a:ext cx="10058401" cy="1571500"/>
            <a:chOff x="0" y="2660031"/>
            <a:chExt cx="10058401" cy="15715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7DBBA2-526B-43D0-8CD3-C1B508C2F6D2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Cc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54B02-C8BD-4F11-A707-CB331A786C00}"/>
                </a:ext>
              </a:extLst>
            </p:cNvPr>
            <p:cNvSpPr/>
            <p:nvPr/>
          </p:nvSpPr>
          <p:spPr>
            <a:xfrm>
              <a:off x="0" y="2660031"/>
              <a:ext cx="10058400" cy="550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9673EB-9F5F-41D1-B8BE-0153F01583F8}"/>
              </a:ext>
            </a:extLst>
          </p:cNvPr>
          <p:cNvGrpSpPr/>
          <p:nvPr/>
        </p:nvGrpSpPr>
        <p:grpSpPr>
          <a:xfrm>
            <a:off x="-1" y="2806016"/>
            <a:ext cx="10058401" cy="1473650"/>
            <a:chOff x="0" y="2757881"/>
            <a:chExt cx="10058401" cy="14736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A643EB-6830-48F5-82F6-66064162EA93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Cc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Cc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370A66-AD99-4584-A8C7-F0F9A3C30071}"/>
                </a:ext>
              </a:extLst>
            </p:cNvPr>
            <p:cNvSpPr/>
            <p:nvPr/>
          </p:nvSpPr>
          <p:spPr>
            <a:xfrm>
              <a:off x="0" y="2757881"/>
              <a:ext cx="10058400" cy="379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0619A3-80E1-42D6-8D7C-AA6A47685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125" l="9250" r="93125">
                        <a14:foregroundMark x1="14750" y1="61875" x2="39750" y2="88000"/>
                        <a14:foregroundMark x1="39750" y1="88000" x2="50500" y2="91500"/>
                        <a14:foregroundMark x1="50500" y1="91500" x2="66375" y2="92250"/>
                        <a14:foregroundMark x1="66375" y1="92250" x2="82375" y2="70250"/>
                        <a14:foregroundMark x1="82375" y1="70250" x2="82375" y2="70250"/>
                        <a14:foregroundMark x1="88625" y1="68000" x2="84125" y2="57000"/>
                        <a14:foregroundMark x1="84125" y1="57000" x2="84250" y2="75375"/>
                        <a14:foregroundMark x1="46500" y1="20750" x2="48000" y2="23500"/>
                        <a14:foregroundMark x1="9250" y1="70875" x2="9250" y2="70875"/>
                        <a14:foregroundMark x1="84875" y1="81875" x2="90250" y2="66625"/>
                        <a14:foregroundMark x1="90250" y1="66625" x2="90125" y2="66250"/>
                        <a14:foregroundMark x1="93125" y1="67750" x2="93125" y2="67750"/>
                        <a14:foregroundMark x1="57875" y1="94125" x2="57875" y2="94125"/>
                        <a14:foregroundMark x1="9375" y1="63250" x2="9375" y2="63250"/>
                        <a14:foregroundMark x1="10750" y1="60500" x2="10750" y2="60500"/>
                        <a14:foregroundMark x1="13125" y1="57625" x2="13125" y2="57625"/>
                        <a14:foregroundMark x1="14500" y1="56125" x2="14500" y2="56125"/>
                        <a14:foregroundMark x1="11750" y1="59250" x2="11750" y2="59250"/>
                        <a14:foregroundMark x1="9875" y1="61875" x2="9875" y2="61875"/>
                        <a14:foregroundMark x1="13875" y1="56500" x2="13875" y2="56500"/>
                        <a14:foregroundMark x1="16375" y1="54000" x2="16375" y2="5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1749" y="-298151"/>
            <a:ext cx="3483759" cy="34837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427478-BE87-4859-94F0-0513E82DB3FD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EEAD80-1206-4989-B231-E2F504ED3F6B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421867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99E1CCF-42ED-4311-951F-064DBDC9D643}"/>
              </a:ext>
            </a:extLst>
          </p:cNvPr>
          <p:cNvGrpSpPr/>
          <p:nvPr/>
        </p:nvGrpSpPr>
        <p:grpSpPr>
          <a:xfrm>
            <a:off x="-2" y="5689324"/>
            <a:ext cx="10058401" cy="1671404"/>
            <a:chOff x="0" y="2560127"/>
            <a:chExt cx="10058401" cy="16714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663015-0611-43E3-B8F6-18ADDDB4A538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Dd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058EE-8C21-4B0E-852B-25386A9C24F8}"/>
                </a:ext>
              </a:extLst>
            </p:cNvPr>
            <p:cNvSpPr/>
            <p:nvPr/>
          </p:nvSpPr>
          <p:spPr>
            <a:xfrm>
              <a:off x="0" y="2560127"/>
              <a:ext cx="10058400" cy="525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962DF-44FD-4F76-8220-93DE45747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CB4F9C4-D43C-4258-BC25-3E6B9A8F9AC3}"/>
              </a:ext>
            </a:extLst>
          </p:cNvPr>
          <p:cNvGrpSpPr/>
          <p:nvPr/>
        </p:nvGrpSpPr>
        <p:grpSpPr>
          <a:xfrm>
            <a:off x="0" y="4181816"/>
            <a:ext cx="10058401" cy="1685517"/>
            <a:chOff x="0" y="2546014"/>
            <a:chExt cx="10058401" cy="16855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20569E-2075-4A02-83BE-51F96438C908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Dd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75A817-D8F7-4B93-A340-5BE7472DD89F}"/>
                </a:ext>
              </a:extLst>
            </p:cNvPr>
            <p:cNvSpPr/>
            <p:nvPr/>
          </p:nvSpPr>
          <p:spPr>
            <a:xfrm>
              <a:off x="0" y="2546014"/>
              <a:ext cx="10058400" cy="540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039D8-1922-4892-8AEC-820DA2F0959F}"/>
              </a:ext>
            </a:extLst>
          </p:cNvPr>
          <p:cNvGrpSpPr/>
          <p:nvPr/>
        </p:nvGrpSpPr>
        <p:grpSpPr>
          <a:xfrm>
            <a:off x="-1" y="2714171"/>
            <a:ext cx="10058401" cy="1659767"/>
            <a:chOff x="0" y="2571764"/>
            <a:chExt cx="10058401" cy="16597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E1E556-1ECC-4647-8E33-9149141FC6AB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Dd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Dd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4EE48B-4A8D-4E9B-8B77-A51292BB78F6}"/>
                </a:ext>
              </a:extLst>
            </p:cNvPr>
            <p:cNvSpPr/>
            <p:nvPr/>
          </p:nvSpPr>
          <p:spPr>
            <a:xfrm>
              <a:off x="0" y="2571764"/>
              <a:ext cx="10058400" cy="514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70A81D-0EDA-42DA-9636-2E4B5A96B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00" r="94250">
                        <a14:foregroundMark x1="92500" y1="59125" x2="92500" y2="59125"/>
                        <a14:foregroundMark x1="64375" y1="13250" x2="64375" y2="13250"/>
                        <a14:foregroundMark x1="7500" y1="54125" x2="7500" y2="54125"/>
                        <a14:foregroundMark x1="28625" y1="73500" x2="28625" y2="73500"/>
                        <a14:foregroundMark x1="28375" y1="59375" x2="26375" y2="63125"/>
                        <a14:foregroundMark x1="23625" y1="71375" x2="23625" y2="71500"/>
                        <a14:foregroundMark x1="17375" y1="66750" x2="17375" y2="66750"/>
                        <a14:foregroundMark x1="18000" y1="67625" x2="18000" y2="67625"/>
                        <a14:foregroundMark x1="16875" y1="66500" x2="16875" y2="66500"/>
                        <a14:foregroundMark x1="17375" y1="67625" x2="17375" y2="67625"/>
                        <a14:foregroundMark x1="15875" y1="65500" x2="15875" y2="65500"/>
                        <a14:foregroundMark x1="16750" y1="66250" x2="16750" y2="66250"/>
                        <a14:backgroundMark x1="250" y1="47250" x2="49125" y2="31500"/>
                        <a14:backgroundMark x1="49125" y1="31500" x2="43000" y2="11750"/>
                        <a14:backgroundMark x1="93250" y1="66500" x2="76750" y2="38875"/>
                        <a14:backgroundMark x1="76750" y1="38875" x2="96875" y2="42750"/>
                        <a14:backgroundMark x1="90125" y1="25375" x2="81625" y2="15750"/>
                        <a14:backgroundMark x1="81625" y1="15750" x2="74750" y2="12875"/>
                        <a14:backgroundMark x1="63875" y1="13125" x2="63875" y2="13125"/>
                        <a14:backgroundMark x1="26000" y1="77625" x2="9875" y2="78750"/>
                        <a14:backgroundMark x1="89375" y1="61000" x2="82250" y2="73125"/>
                        <a14:backgroundMark x1="82250" y1="73125" x2="87750" y2="85000"/>
                        <a14:backgroundMark x1="87750" y1="85000" x2="87750" y2="85750"/>
                        <a14:backgroundMark x1="81250" y1="78750" x2="66125" y2="79000"/>
                        <a14:backgroundMark x1="90000" y1="28000" x2="89125" y2="27875"/>
                        <a14:backgroundMark x1="89250" y1="28625" x2="89250" y2="28625"/>
                        <a14:backgroundMark x1="95875" y1="65750" x2="95875" y2="65750"/>
                        <a14:backgroundMark x1="92750" y1="62375" x2="93750" y2="45000"/>
                        <a14:backgroundMark x1="94625" y1="43625" x2="95125" y2="47875"/>
                        <a14:backgroundMark x1="92500" y1="60625" x2="92375" y2="57625"/>
                        <a14:backgroundMark x1="10500" y1="81875" x2="8250" y2="80125"/>
                        <a14:backgroundMark x1="64375" y1="13125" x2="64375" y2="1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412" y="-195303"/>
            <a:ext cx="3490251" cy="3490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4625D1-1D96-4CB0-B870-8D230BD19B5F}"/>
              </a:ext>
            </a:extLst>
          </p:cNvPr>
          <p:cNvSpPr txBox="1"/>
          <p:nvPr/>
        </p:nvSpPr>
        <p:spPr>
          <a:xfrm rot="19181013">
            <a:off x="3283158" y="4522738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19D4F-F99C-48A8-A5A1-3807D764D561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884899" y="-795600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D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d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33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CEF8F-7BE0-4EEA-8314-15ED558C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2000" y1="44750" x2="82000" y2="44750"/>
                        <a14:foregroundMark x1="83000" y1="45875" x2="83000" y2="45875"/>
                        <a14:foregroundMark x1="83750" y1="50750" x2="83750" y2="50750"/>
                        <a14:foregroundMark x1="84000" y1="52125" x2="84000" y2="52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6850" y="1085118"/>
            <a:ext cx="1323440" cy="13234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637249" y="-795532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E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e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B05BF8-D00B-4437-8FC5-178E2C1A6028}"/>
              </a:ext>
            </a:extLst>
          </p:cNvPr>
          <p:cNvGrpSpPr/>
          <p:nvPr/>
        </p:nvGrpSpPr>
        <p:grpSpPr>
          <a:xfrm>
            <a:off x="-3" y="5721460"/>
            <a:ext cx="10058401" cy="1595686"/>
            <a:chOff x="0" y="2635845"/>
            <a:chExt cx="10058401" cy="15956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4C9CA4-BCFE-4E70-BB79-B6ABEC2CF6CD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60D15D-829F-469D-AC1C-64D9DF4416F1}"/>
                </a:ext>
              </a:extLst>
            </p:cNvPr>
            <p:cNvSpPr/>
            <p:nvPr/>
          </p:nvSpPr>
          <p:spPr>
            <a:xfrm>
              <a:off x="0" y="2635845"/>
              <a:ext cx="10058400" cy="450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77F795B-D2A6-41A8-98D0-DF540255F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A12FB-8CAF-42CD-9D98-85EA336A9589}"/>
              </a:ext>
            </a:extLst>
          </p:cNvPr>
          <p:cNvGrpSpPr/>
          <p:nvPr/>
        </p:nvGrpSpPr>
        <p:grpSpPr>
          <a:xfrm>
            <a:off x="-2" y="4181817"/>
            <a:ext cx="10058401" cy="1584610"/>
            <a:chOff x="0" y="2646921"/>
            <a:chExt cx="10058401" cy="15846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2FF0BA-B6FD-49A9-836A-14A3ACBA0A93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571BE7-759C-4F1C-A78B-E6E22051B0C7}"/>
                </a:ext>
              </a:extLst>
            </p:cNvPr>
            <p:cNvSpPr/>
            <p:nvPr/>
          </p:nvSpPr>
          <p:spPr>
            <a:xfrm>
              <a:off x="0" y="2646921"/>
              <a:ext cx="10058400" cy="43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034C96-2AB0-4E1F-9BC9-CF629CD06F87}"/>
              </a:ext>
            </a:extLst>
          </p:cNvPr>
          <p:cNvGrpSpPr/>
          <p:nvPr/>
        </p:nvGrpSpPr>
        <p:grpSpPr>
          <a:xfrm>
            <a:off x="-1" y="2676065"/>
            <a:ext cx="10058401" cy="1539643"/>
            <a:chOff x="0" y="2691888"/>
            <a:chExt cx="10058401" cy="15396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31AFDD-7CDE-4367-A16E-45D150299359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Ee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CD27F7-E12B-44C3-9D85-546C4E4E50B4}"/>
                </a:ext>
              </a:extLst>
            </p:cNvPr>
            <p:cNvSpPr/>
            <p:nvPr/>
          </p:nvSpPr>
          <p:spPr>
            <a:xfrm>
              <a:off x="0" y="2691888"/>
              <a:ext cx="10058400" cy="394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8EBC4B5-BB43-481D-AE50-66A60A439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8744" y="-122128"/>
            <a:ext cx="3619653" cy="3619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069D09-381F-47BA-B859-F944137168C6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DF14DD-E048-4F8C-AF72-96F6B561CA95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68453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91BA42B-FCBE-4BA2-9BCE-923B9D2A1AEA}"/>
              </a:ext>
            </a:extLst>
          </p:cNvPr>
          <p:cNvGrpSpPr/>
          <p:nvPr/>
        </p:nvGrpSpPr>
        <p:grpSpPr>
          <a:xfrm>
            <a:off x="-3" y="5741719"/>
            <a:ext cx="10058401" cy="1536040"/>
            <a:chOff x="0" y="2695491"/>
            <a:chExt cx="10058401" cy="15360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A4044B-6EB5-4FB9-80EC-0EBCA30CCEF9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Ff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8193F0-13B7-4DB4-AE5E-B6FC02E101E9}"/>
                </a:ext>
              </a:extLst>
            </p:cNvPr>
            <p:cNvSpPr/>
            <p:nvPr/>
          </p:nvSpPr>
          <p:spPr>
            <a:xfrm>
              <a:off x="0" y="2695491"/>
              <a:ext cx="10058400" cy="390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B93D875-4155-4FB9-8D4A-9344AAB9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1A30A71-B20E-40DC-A9F3-A78B3F1D9D24}"/>
              </a:ext>
            </a:extLst>
          </p:cNvPr>
          <p:cNvGrpSpPr/>
          <p:nvPr/>
        </p:nvGrpSpPr>
        <p:grpSpPr>
          <a:xfrm>
            <a:off x="-4" y="4136004"/>
            <a:ext cx="10058401" cy="1605715"/>
            <a:chOff x="0" y="2625816"/>
            <a:chExt cx="10058401" cy="16057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4A3CB3-6BF0-4EA5-B5DD-562DFFC7F0FB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Ff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BDE362-4769-4DD8-9B0B-62E281803560}"/>
                </a:ext>
              </a:extLst>
            </p:cNvPr>
            <p:cNvSpPr/>
            <p:nvPr/>
          </p:nvSpPr>
          <p:spPr>
            <a:xfrm>
              <a:off x="0" y="2625816"/>
              <a:ext cx="10058400" cy="460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F90CD6-0DF2-4CDC-90C2-CB865E89CEAB}"/>
              </a:ext>
            </a:extLst>
          </p:cNvPr>
          <p:cNvGrpSpPr/>
          <p:nvPr/>
        </p:nvGrpSpPr>
        <p:grpSpPr>
          <a:xfrm>
            <a:off x="-1" y="2504251"/>
            <a:ext cx="10058401" cy="1701428"/>
            <a:chOff x="0" y="2530103"/>
            <a:chExt cx="10058401" cy="17014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94FDD4-2DF7-4339-AB72-0AFD3827761F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 Ff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Ff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58ED67-217F-4DC9-BD6B-4DD7CCD84976}"/>
                </a:ext>
              </a:extLst>
            </p:cNvPr>
            <p:cNvSpPr/>
            <p:nvPr/>
          </p:nvSpPr>
          <p:spPr>
            <a:xfrm>
              <a:off x="0" y="2530103"/>
              <a:ext cx="10058400" cy="555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1B1DC65-5285-4131-A22B-B0B521C3EA17}"/>
              </a:ext>
            </a:extLst>
          </p:cNvPr>
          <p:cNvSpPr txBox="1"/>
          <p:nvPr/>
        </p:nvSpPr>
        <p:spPr>
          <a:xfrm rot="19181013">
            <a:off x="2160042" y="420194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2567F-A02B-4D32-8BC1-15D419121EF0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637249" y="-795532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F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f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3F8BD-2A44-4297-9289-763883717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000" r="93125">
                        <a14:foregroundMark x1="9250" y1="43125" x2="9250" y2="43125"/>
                        <a14:foregroundMark x1="6500" y1="65250" x2="6500" y2="65250"/>
                        <a14:foregroundMark x1="90125" y1="50875" x2="90125" y2="50875"/>
                        <a14:foregroundMark x1="5625" y1="38000" x2="5625" y2="38000"/>
                        <a14:foregroundMark x1="5000" y1="67000" x2="5000" y2="67000"/>
                        <a14:foregroundMark x1="93125" y1="46875" x2="93125" y2="46875"/>
                        <a14:backgroundMark x1="92625" y1="48875" x2="92625" y2="48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2781" y="-818988"/>
            <a:ext cx="4755615" cy="47556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20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637249" y="-795532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G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g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643073"/>
            <a:ext cx="10058401" cy="1589824"/>
            <a:chOff x="0" y="2641707"/>
            <a:chExt cx="10058401" cy="15898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Gg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641707"/>
              <a:ext cx="10058400" cy="444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259670"/>
            <a:ext cx="10058401" cy="1649788"/>
            <a:chOff x="0" y="2581743"/>
            <a:chExt cx="10058401" cy="16497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Gg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581743"/>
              <a:ext cx="10058399" cy="444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F4D701E-4950-444F-9A61-E4CFD23B9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3224480"/>
            <a:ext cx="10058401" cy="1323439"/>
            <a:chOff x="0" y="2908092"/>
            <a:chExt cx="10058401" cy="13234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Gg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Gg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908092"/>
              <a:ext cx="10058400" cy="178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5338E3E-8B29-4150-B11B-71EED5CF1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0250" y1="69625" x2="10500" y2="58500"/>
                        <a14:backgroundMark x1="84000" y1="61000" x2="78125" y2="47750"/>
                        <a14:backgroundMark x1="53250" y1="63750" x2="53250" y2="63750"/>
                        <a14:backgroundMark x1="52250" y1="63500" x2="42500" y2="65000"/>
                        <a14:backgroundMark x1="24375" y1="65250" x2="24375" y2="65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2838" y="-655653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25B709-B930-4046-856B-40DC09C3A488}"/>
              </a:ext>
            </a:extLst>
          </p:cNvPr>
          <p:cNvSpPr txBox="1"/>
          <p:nvPr/>
        </p:nvSpPr>
        <p:spPr>
          <a:xfrm rot="19181013">
            <a:off x="6162354" y="473406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E95EAB-29D2-40A8-9F72-D5649EE4617A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11656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-637249" y="-795532"/>
            <a:ext cx="61617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H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h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47B4D-3DCF-4826-BF28-58B7719135DA}"/>
              </a:ext>
            </a:extLst>
          </p:cNvPr>
          <p:cNvGrpSpPr/>
          <p:nvPr/>
        </p:nvGrpSpPr>
        <p:grpSpPr>
          <a:xfrm>
            <a:off x="0" y="5709588"/>
            <a:ext cx="10058401" cy="1523309"/>
            <a:chOff x="0" y="2708222"/>
            <a:chExt cx="10058401" cy="1523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57442-E0D4-4549-B38F-69A65ACA02B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C476CD-52F6-4D5D-8FB1-A7D20FC0D53C}"/>
                </a:ext>
              </a:extLst>
            </p:cNvPr>
            <p:cNvSpPr/>
            <p:nvPr/>
          </p:nvSpPr>
          <p:spPr>
            <a:xfrm>
              <a:off x="0" y="2708222"/>
              <a:ext cx="10058400" cy="415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C51FA-C589-404C-99CF-42F9E0F93529}"/>
              </a:ext>
            </a:extLst>
          </p:cNvPr>
          <p:cNvGrpSpPr/>
          <p:nvPr/>
        </p:nvGrpSpPr>
        <p:grpSpPr>
          <a:xfrm>
            <a:off x="0" y="4369913"/>
            <a:ext cx="10058401" cy="1539545"/>
            <a:chOff x="0" y="2691986"/>
            <a:chExt cx="10058401" cy="15395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1B564-EA64-4162-9FC1-49C1736AD8E0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9C3DED-9AE6-4855-8630-8620D31A64BF}"/>
                </a:ext>
              </a:extLst>
            </p:cNvPr>
            <p:cNvSpPr/>
            <p:nvPr/>
          </p:nvSpPr>
          <p:spPr>
            <a:xfrm>
              <a:off x="0" y="2691986"/>
              <a:ext cx="10058399" cy="37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FAE0012-4355-424C-9766-608476530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5" y="43760"/>
            <a:ext cx="1205508" cy="7118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09423-2D8F-4568-A9D0-63DA66EE428D}"/>
              </a:ext>
            </a:extLst>
          </p:cNvPr>
          <p:cNvGrpSpPr/>
          <p:nvPr/>
        </p:nvGrpSpPr>
        <p:grpSpPr>
          <a:xfrm>
            <a:off x="-1" y="2859314"/>
            <a:ext cx="10058401" cy="1688605"/>
            <a:chOff x="0" y="2542926"/>
            <a:chExt cx="10058401" cy="168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D08EB-32B3-47F1-BE91-AED1CE9B7D2E}"/>
                </a:ext>
              </a:extLst>
            </p:cNvPr>
            <p:cNvSpPr txBox="1"/>
            <p:nvPr/>
          </p:nvSpPr>
          <p:spPr>
            <a:xfrm>
              <a:off x="1" y="2908092"/>
              <a:ext cx="10058400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Teaching Print Dotted" pitchFamily="50" charset="0"/>
                </a:rPr>
                <a:t>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r>
                <a:rPr lang="en-US" sz="8000" dirty="0">
                  <a:latin typeface="Teaching Print Dotted" pitchFamily="50" charset="0"/>
                </a:rPr>
                <a:t>  </a:t>
              </a:r>
              <a:r>
                <a:rPr lang="en-US" sz="8000" dirty="0" err="1">
                  <a:latin typeface="Teaching Print Dotted" pitchFamily="50" charset="0"/>
                </a:rPr>
                <a:t>Hh</a:t>
              </a:r>
              <a:endParaRPr lang="en-US" sz="8000" dirty="0">
                <a:latin typeface="Teaching Print Dotted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DC2A8-1AA7-4F28-91F6-D8485ABF027D}"/>
                </a:ext>
              </a:extLst>
            </p:cNvPr>
            <p:cNvSpPr/>
            <p:nvPr/>
          </p:nvSpPr>
          <p:spPr>
            <a:xfrm>
              <a:off x="0" y="2542926"/>
              <a:ext cx="10058400" cy="543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AA947B4-1224-4A63-92EE-BD9C9738CFF7}"/>
              </a:ext>
            </a:extLst>
          </p:cNvPr>
          <p:cNvSpPr txBox="1"/>
          <p:nvPr/>
        </p:nvSpPr>
        <p:spPr>
          <a:xfrm rot="19181013">
            <a:off x="3179311" y="4606587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15000"/>
                  </a:schemeClr>
                </a:solidFill>
              </a:rPr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1DDF57-A764-45E2-8B4E-0808E02A228C}"/>
              </a:ext>
            </a:extLst>
          </p:cNvPr>
          <p:cNvSpPr txBox="1"/>
          <p:nvPr/>
        </p:nvSpPr>
        <p:spPr>
          <a:xfrm>
            <a:off x="3644649" y="619524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9A68C-D05D-4E0E-8276-BA07BC706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750" l="2750" r="90000">
                        <a14:foregroundMark x1="12125" y1="44875" x2="12125" y2="44875"/>
                        <a14:foregroundMark x1="12875" y1="29750" x2="12875" y2="29750"/>
                        <a14:foregroundMark x1="8625" y1="32375" x2="8625" y2="32375"/>
                        <a14:foregroundMark x1="5625" y1="37125" x2="5625" y2="37125"/>
                        <a14:foregroundMark x1="6625" y1="43000" x2="6625" y2="43000"/>
                        <a14:foregroundMark x1="4500" y1="42000" x2="4500" y2="42000"/>
                        <a14:foregroundMark x1="4750" y1="54125" x2="4750" y2="54125"/>
                        <a14:foregroundMark x1="5625" y1="54625" x2="5625" y2="54625"/>
                        <a14:foregroundMark x1="2750" y1="53375" x2="2750" y2="53375"/>
                        <a14:foregroundMark x1="5625" y1="49750" x2="5625" y2="49750"/>
                        <a14:foregroundMark x1="4750" y1="49000" x2="4750" y2="49000"/>
                        <a14:foregroundMark x1="30125" y1="92625" x2="30125" y2="92625"/>
                        <a14:foregroundMark x1="35125" y1="91750" x2="35125" y2="91750"/>
                        <a14:foregroundMark x1="48250" y1="95750" x2="48250" y2="95750"/>
                        <a14:foregroundMark x1="3500" y1="41625" x2="3500" y2="41625"/>
                        <a14:backgroundMark x1="40250" y1="97875" x2="35125" y2="95500"/>
                        <a14:backgroundMark x1="42625" y1="95250" x2="40625" y2="98875"/>
                        <a14:backgroundMark x1="61125" y1="97250" x2="57000" y2="95250"/>
                        <a14:backgroundMark x1="47500" y1="97000" x2="47500" y2="97000"/>
                        <a14:backgroundMark x1="50000" y1="97250" x2="50000" y2="97250"/>
                        <a14:backgroundMark x1="52125" y1="94750" x2="52125" y2="94750"/>
                        <a14:backgroundMark x1="51125" y1="94375" x2="51125" y2="94375"/>
                        <a14:backgroundMark x1="46625" y1="94625" x2="46625" y2="94625"/>
                        <a14:backgroundMark x1="54125" y1="96250" x2="54125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9378" y="-448397"/>
            <a:ext cx="3829021" cy="38290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5458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</TotalTime>
  <Words>808</Words>
  <Application>Microsoft Office PowerPoint</Application>
  <PresentationFormat>Custom</PresentationFormat>
  <Paragraphs>171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Aptos Display</vt:lpstr>
      <vt:lpstr>Arial</vt:lpstr>
      <vt:lpstr>Arial Black</vt:lpstr>
      <vt:lpstr>Calibri</vt:lpstr>
      <vt:lpstr>Calibri Light</vt:lpstr>
      <vt:lpstr>Teaching Print Dotted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103</cp:revision>
  <dcterms:created xsi:type="dcterms:W3CDTF">2025-02-18T12:00:50Z</dcterms:created>
  <dcterms:modified xsi:type="dcterms:W3CDTF">2025-03-17T14:21:27Z</dcterms:modified>
</cp:coreProperties>
</file>